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16"/>
    <p:sldId id="257" r:id="rId17"/>
    <p:sldId id="258" r:id="rId18"/>
    <p:sldId id="259" r:id="rId19"/>
    <p:sldId id="260" r:id="rId20"/>
    <p:sldId id="261" r:id="rId21"/>
    <p:sldId id="262" r:id="rId22"/>
    <p:sldId id="263" r:id="rId23"/>
    <p:sldId id="264" r:id="rId24"/>
    <p:sldId id="265" r:id="rId25"/>
    <p:sldId id="266" r:id="rId26"/>
    <p:sldId id="267" r:id="rId27"/>
    <p:sldId id="268" r:id="rId28"/>
    <p:sldId id="269" r:id="rId29"/>
    <p:sldId id="270" r:id="rId30"/>
  </p:sldIdLst>
  <p:sldSz cx="18288000" cy="10287000"/>
  <p:notesSz cx="6858000" cy="9144000"/>
  <p:embeddedFontLst>
    <p:embeddedFont>
      <p:font typeface="Raleway" charset="1" panose="020B0503030101060003"/>
      <p:regular r:id="rId6"/>
    </p:embeddedFont>
    <p:embeddedFont>
      <p:font typeface="Raleway Bold" charset="1" panose="020B0803030101060003"/>
      <p:regular r:id="rId7"/>
    </p:embeddedFont>
    <p:embeddedFont>
      <p:font typeface="Arimo" charset="1" panose="020B0604020202020204"/>
      <p:regular r:id="rId8"/>
    </p:embeddedFont>
    <p:embeddedFont>
      <p:font typeface="Arimo Bold" charset="1" panose="020B0704020202020204"/>
      <p:regular r:id="rId9"/>
    </p:embeddedFont>
    <p:embeddedFont>
      <p:font typeface="Arimo Italics" charset="1" panose="020B0604020202090204"/>
      <p:regular r:id="rId10"/>
    </p:embeddedFont>
    <p:embeddedFont>
      <p:font typeface="Arimo Bold Italics" charset="1" panose="020B0704020202090204"/>
      <p:regular r:id="rId11"/>
    </p:embeddedFont>
    <p:embeddedFont>
      <p:font typeface="Montserrat Extra-Bold" charset="1" panose="00000900000000000000"/>
      <p:regular r:id="rId12"/>
    </p:embeddedFont>
    <p:embeddedFont>
      <p:font typeface="Montserrat Extra-Bold Bold" charset="1" panose="00000A00000000000000"/>
      <p:regular r:id="rId13"/>
    </p:embeddedFont>
    <p:embeddedFont>
      <p:font typeface="Montserrat Extra-Bold Italics" charset="1" panose="00000900000000000000"/>
      <p:regular r:id="rId14"/>
    </p:embeddedFont>
    <p:embeddedFont>
      <p:font typeface="Montserrat Extra-Bold Bold Italics" charset="1" panose="00000A00000000000000"/>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slides/slide1.xml" Type="http://schemas.openxmlformats.org/officeDocument/2006/relationships/slide"/><Relationship Id="rId17" Target="slides/slide2.xml" Type="http://schemas.openxmlformats.org/officeDocument/2006/relationships/slide"/><Relationship Id="rId18" Target="slides/slide3.xml" Type="http://schemas.openxmlformats.org/officeDocument/2006/relationships/slide"/><Relationship Id="rId19" Target="slides/slide4.xml" Type="http://schemas.openxmlformats.org/officeDocument/2006/relationships/slide"/><Relationship Id="rId2" Target="presProps.xml" Type="http://schemas.openxmlformats.org/officeDocument/2006/relationships/presProps"/><Relationship Id="rId20" Target="slides/slide5.xml" Type="http://schemas.openxmlformats.org/officeDocument/2006/relationships/slide"/><Relationship Id="rId21" Target="slides/slide6.xml" Type="http://schemas.openxmlformats.org/officeDocument/2006/relationships/slide"/><Relationship Id="rId22" Target="slides/slide7.xml" Type="http://schemas.openxmlformats.org/officeDocument/2006/relationships/slide"/><Relationship Id="rId23" Target="slides/slide8.xml" Type="http://schemas.openxmlformats.org/officeDocument/2006/relationships/slide"/><Relationship Id="rId24" Target="slides/slide9.xml" Type="http://schemas.openxmlformats.org/officeDocument/2006/relationships/slide"/><Relationship Id="rId25" Target="slides/slide10.xml" Type="http://schemas.openxmlformats.org/officeDocument/2006/relationships/slide"/><Relationship Id="rId26" Target="slides/slide11.xml" Type="http://schemas.openxmlformats.org/officeDocument/2006/relationships/slide"/><Relationship Id="rId27" Target="slides/slide12.xml" Type="http://schemas.openxmlformats.org/officeDocument/2006/relationships/slide"/><Relationship Id="rId28" Target="slides/slide13.xml" Type="http://schemas.openxmlformats.org/officeDocument/2006/relationships/slide"/><Relationship Id="rId29" Target="slides/slide14.xml" Type="http://schemas.openxmlformats.org/officeDocument/2006/relationships/slide"/><Relationship Id="rId3" Target="viewProps.xml" Type="http://schemas.openxmlformats.org/officeDocument/2006/relationships/viewProps"/><Relationship Id="rId30" Target="slides/slide15.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png>
</file>

<file path=ppt/media/image11.png>
</file>

<file path=ppt/media/image12.png>
</file>

<file path=ppt/media/image13.png>
</file>

<file path=ppt/media/image14.png>
</file>

<file path=ppt/media/image2.png>
</file>

<file path=ppt/media/image3.svg>
</file>

<file path=ppt/media/image4.jpeg>
</file>

<file path=ppt/media/image5.jpeg>
</file>

<file path=ppt/media/image6.jpeg>
</file>

<file path=ppt/media/image7.png>
</file>

<file path=ppt/media/image8.sv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11.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12.png" Type="http://schemas.openxmlformats.org/officeDocument/2006/relationships/image"/><Relationship Id="rId4" Target="../media/image13.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14.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6.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 Id="rId5" Target="../media/image9.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 Id="rId5" Target="../media/image9.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10.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7812" r="0" b="7812"/>
          <a:stretch>
            <a:fillRect/>
          </a:stretch>
        </p:blipFill>
        <p:spPr>
          <a:xfrm>
            <a:off x="0" y="0"/>
            <a:ext cx="18288000" cy="10287000"/>
          </a:xfrm>
          <a:prstGeom prst="rect">
            <a:avLst/>
          </a:prstGeom>
        </p:spPr>
      </p:pic>
      <p:pic>
        <p:nvPicPr>
          <p:cNvPr name="Picture 3" id="3"/>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9516018" y="-347314"/>
            <a:ext cx="10981628" cy="10981628"/>
          </a:xfrm>
          <a:prstGeom prst="rect">
            <a:avLst/>
          </a:prstGeom>
        </p:spPr>
      </p:pic>
      <p:grpSp>
        <p:nvGrpSpPr>
          <p:cNvPr name="Group 4" id="4"/>
          <p:cNvGrpSpPr>
            <a:grpSpLocks noChangeAspect="true"/>
          </p:cNvGrpSpPr>
          <p:nvPr/>
        </p:nvGrpSpPr>
        <p:grpSpPr>
          <a:xfrm rot="0">
            <a:off x="11225921" y="1362603"/>
            <a:ext cx="7561823" cy="7561793"/>
            <a:chOff x="0" y="0"/>
            <a:chExt cx="6350000" cy="6349975"/>
          </a:xfrm>
        </p:grpSpPr>
        <p:sp>
          <p:nvSpPr>
            <p:cNvPr name="Freeform 5" id="5"/>
            <p:cNvSpPr/>
            <p:nvPr/>
          </p:nvSpPr>
          <p:spPr>
            <a:xfrm>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5"/>
              <a:stretch>
                <a:fillRect l="-50516" r="0" t="0" b="0"/>
              </a:stretch>
            </a:blipFill>
          </p:spPr>
        </p:sp>
      </p:grpSp>
      <p:sp>
        <p:nvSpPr>
          <p:cNvPr name="TextBox 6" id="6"/>
          <p:cNvSpPr txBox="true"/>
          <p:nvPr/>
        </p:nvSpPr>
        <p:spPr>
          <a:xfrm rot="0">
            <a:off x="727022" y="1391178"/>
            <a:ext cx="8788996" cy="4583811"/>
          </a:xfrm>
          <a:prstGeom prst="rect">
            <a:avLst/>
          </a:prstGeom>
        </p:spPr>
        <p:txBody>
          <a:bodyPr anchor="t" rtlCol="false" tIns="0" lIns="0" bIns="0" rIns="0">
            <a:spAutoFit/>
          </a:bodyPr>
          <a:lstStyle/>
          <a:p>
            <a:pPr algn="ctr">
              <a:lnSpc>
                <a:spcPts val="6042"/>
              </a:lnSpc>
            </a:pPr>
            <a:r>
              <a:rPr lang="en-US" sz="5300">
                <a:solidFill>
                  <a:srgbClr val="4F7386"/>
                </a:solidFill>
                <a:latin typeface="Montserrat Extra-Bold"/>
              </a:rPr>
              <a:t>CHATBOT INTELLIGENT</a:t>
            </a:r>
          </a:p>
          <a:p>
            <a:pPr algn="ctr">
              <a:lnSpc>
                <a:spcPts val="6042"/>
              </a:lnSpc>
            </a:pPr>
            <a:r>
              <a:rPr lang="en-US" sz="5300">
                <a:solidFill>
                  <a:srgbClr val="4F7386"/>
                </a:solidFill>
                <a:latin typeface="Arimo"/>
              </a:rPr>
              <a:t>pour aider à prendre des décisions au niveau éducatif </a:t>
            </a:r>
          </a:p>
          <a:p>
            <a:pPr algn="ctr">
              <a:lnSpc>
                <a:spcPts val="6042"/>
              </a:lnSpc>
            </a:pPr>
          </a:p>
        </p:txBody>
      </p:sp>
      <p:sp>
        <p:nvSpPr>
          <p:cNvPr name="TextBox 7" id="7"/>
          <p:cNvSpPr txBox="true"/>
          <p:nvPr/>
        </p:nvSpPr>
        <p:spPr>
          <a:xfrm rot="0">
            <a:off x="5510785" y="6699122"/>
            <a:ext cx="8788996" cy="3068956"/>
          </a:xfrm>
          <a:prstGeom prst="rect">
            <a:avLst/>
          </a:prstGeom>
        </p:spPr>
        <p:txBody>
          <a:bodyPr anchor="t" rtlCol="false" tIns="0" lIns="0" bIns="0" rIns="0">
            <a:spAutoFit/>
          </a:bodyPr>
          <a:lstStyle/>
          <a:p>
            <a:pPr>
              <a:lnSpc>
                <a:spcPts val="3762"/>
              </a:lnSpc>
            </a:pPr>
            <a:r>
              <a:rPr lang="en-US" sz="3300">
                <a:solidFill>
                  <a:srgbClr val="4F7386"/>
                </a:solidFill>
                <a:latin typeface="Montserrat Extra-Bold"/>
              </a:rPr>
              <a:t>RÉALISÉ PAR :</a:t>
            </a:r>
          </a:p>
          <a:p>
            <a:pPr>
              <a:lnSpc>
                <a:spcPts val="3762"/>
              </a:lnSpc>
            </a:pPr>
            <a:r>
              <a:rPr lang="en-US" sz="3300">
                <a:solidFill>
                  <a:srgbClr val="4F7386"/>
                </a:solidFill>
                <a:latin typeface="Arimo"/>
              </a:rPr>
              <a:t>·Ziad OUKHOYA</a:t>
            </a:r>
          </a:p>
          <a:p>
            <a:pPr>
              <a:lnSpc>
                <a:spcPts val="3762"/>
              </a:lnSpc>
            </a:pPr>
            <a:r>
              <a:rPr lang="en-US" sz="3300">
                <a:solidFill>
                  <a:srgbClr val="4F7386"/>
                </a:solidFill>
                <a:latin typeface="Arimo"/>
              </a:rPr>
              <a:t>·Saad MBARKI</a:t>
            </a:r>
          </a:p>
          <a:p>
            <a:pPr>
              <a:lnSpc>
                <a:spcPts val="3762"/>
              </a:lnSpc>
            </a:pPr>
            <a:r>
              <a:rPr lang="en-US" sz="3300">
                <a:solidFill>
                  <a:srgbClr val="4F7386"/>
                </a:solidFill>
                <a:latin typeface="Arimo"/>
              </a:rPr>
              <a:t>·Rachid IZEM</a:t>
            </a:r>
          </a:p>
          <a:p>
            <a:pPr>
              <a:lnSpc>
                <a:spcPts val="3762"/>
              </a:lnSpc>
            </a:pPr>
            <a:r>
              <a:rPr lang="en-US" sz="3300">
                <a:solidFill>
                  <a:srgbClr val="4F7386"/>
                </a:solidFill>
                <a:latin typeface="Arimo"/>
              </a:rPr>
              <a:t>·Mouslim OUQASO</a:t>
            </a:r>
          </a:p>
          <a:p>
            <a:pPr algn="ctr">
              <a:lnSpc>
                <a:spcPts val="5358"/>
              </a:lnSpc>
            </a:pP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7812" r="0" b="7812"/>
          <a:stretch>
            <a:fillRect/>
          </a:stretch>
        </p:blipFill>
        <p:spPr>
          <a:xfrm>
            <a:off x="0" y="0"/>
            <a:ext cx="18288000" cy="10287000"/>
          </a:xfrm>
          <a:prstGeom prst="rect">
            <a:avLst/>
          </a:prstGeom>
        </p:spPr>
      </p:pic>
      <p:grpSp>
        <p:nvGrpSpPr>
          <p:cNvPr name="Group 3" id="3"/>
          <p:cNvGrpSpPr/>
          <p:nvPr/>
        </p:nvGrpSpPr>
        <p:grpSpPr>
          <a:xfrm rot="0">
            <a:off x="17351940" y="9350940"/>
            <a:ext cx="1167603" cy="1068370"/>
            <a:chOff x="0" y="0"/>
            <a:chExt cx="1013853" cy="927688"/>
          </a:xfrm>
        </p:grpSpPr>
        <p:sp>
          <p:nvSpPr>
            <p:cNvPr name="Freeform 4" id="4"/>
            <p:cNvSpPr/>
            <p:nvPr/>
          </p:nvSpPr>
          <p:spPr>
            <a:xfrm>
              <a:off x="0" y="0"/>
              <a:ext cx="1013853" cy="927688"/>
            </a:xfrm>
            <a:custGeom>
              <a:avLst/>
              <a:gdLst/>
              <a:ahLst/>
              <a:cxnLst/>
              <a:rect r="r" b="b" t="t" l="l"/>
              <a:pathLst>
                <a:path h="927688" w="1013853">
                  <a:moveTo>
                    <a:pt x="0" y="0"/>
                  </a:moveTo>
                  <a:lnTo>
                    <a:pt x="1013853" y="0"/>
                  </a:lnTo>
                  <a:lnTo>
                    <a:pt x="1013853" y="927688"/>
                  </a:lnTo>
                  <a:lnTo>
                    <a:pt x="0" y="927688"/>
                  </a:lnTo>
                  <a:close/>
                </a:path>
              </a:pathLst>
            </a:custGeom>
            <a:solidFill>
              <a:srgbClr val="4F7386"/>
            </a:solidFill>
          </p:spPr>
        </p:sp>
        <p:sp>
          <p:nvSpPr>
            <p:cNvPr name="TextBox 5" id="5"/>
            <p:cNvSpPr txBox="true"/>
            <p:nvPr/>
          </p:nvSpPr>
          <p:spPr>
            <a:xfrm>
              <a:off x="0" y="-9525"/>
              <a:ext cx="812800" cy="822325"/>
            </a:xfrm>
            <a:prstGeom prst="rect">
              <a:avLst/>
            </a:prstGeom>
          </p:spPr>
          <p:txBody>
            <a:bodyPr anchor="ctr" rtlCol="false" tIns="50800" lIns="50800" bIns="50800" rIns="50800"/>
            <a:lstStyle/>
            <a:p>
              <a:pPr algn="ctr">
                <a:lnSpc>
                  <a:spcPts val="2879"/>
                </a:lnSpc>
              </a:pPr>
            </a:p>
          </p:txBody>
        </p:sp>
      </p:grpSp>
      <p:pic>
        <p:nvPicPr>
          <p:cNvPr name="Picture 6" id="6"/>
          <p:cNvPicPr>
            <a:picLocks noChangeAspect="true"/>
          </p:cNvPicPr>
          <p:nvPr/>
        </p:nvPicPr>
        <p:blipFill>
          <a:blip r:embed="rId3"/>
          <a:srcRect l="0" t="0" r="0" b="0"/>
          <a:stretch>
            <a:fillRect/>
          </a:stretch>
        </p:blipFill>
        <p:spPr>
          <a:xfrm flipH="false" flipV="false" rot="0">
            <a:off x="2028547" y="2133172"/>
            <a:ext cx="14230907" cy="8004885"/>
          </a:xfrm>
          <a:prstGeom prst="rect">
            <a:avLst/>
          </a:prstGeom>
        </p:spPr>
      </p:pic>
      <p:sp>
        <p:nvSpPr>
          <p:cNvPr name="TextBox 7" id="7"/>
          <p:cNvSpPr txBox="true"/>
          <p:nvPr/>
        </p:nvSpPr>
        <p:spPr>
          <a:xfrm rot="0">
            <a:off x="2089082" y="342900"/>
            <a:ext cx="14170371" cy="1371600"/>
          </a:xfrm>
          <a:prstGeom prst="rect">
            <a:avLst/>
          </a:prstGeom>
        </p:spPr>
        <p:txBody>
          <a:bodyPr anchor="t" rtlCol="false" tIns="0" lIns="0" bIns="0" rIns="0">
            <a:spAutoFit/>
          </a:bodyPr>
          <a:lstStyle/>
          <a:p>
            <a:pPr algn="ctr">
              <a:lnSpc>
                <a:spcPts val="10800"/>
              </a:lnSpc>
            </a:pPr>
            <a:r>
              <a:rPr lang="en-US" sz="9000">
                <a:solidFill>
                  <a:srgbClr val="4F7386"/>
                </a:solidFill>
                <a:latin typeface="Montserrat Extra-Bold"/>
              </a:rPr>
              <a:t>Base de connaissance </a:t>
            </a:r>
          </a:p>
        </p:txBody>
      </p:sp>
      <p:sp>
        <p:nvSpPr>
          <p:cNvPr name="TextBox 8" id="8"/>
          <p:cNvSpPr txBox="true"/>
          <p:nvPr/>
        </p:nvSpPr>
        <p:spPr>
          <a:xfrm rot="0">
            <a:off x="17390040" y="9499882"/>
            <a:ext cx="897960" cy="638175"/>
          </a:xfrm>
          <a:prstGeom prst="rect">
            <a:avLst/>
          </a:prstGeom>
        </p:spPr>
        <p:txBody>
          <a:bodyPr anchor="t" rtlCol="false" tIns="0" lIns="0" bIns="0" rIns="0">
            <a:spAutoFit/>
          </a:bodyPr>
          <a:lstStyle/>
          <a:p>
            <a:pPr algn="ctr">
              <a:lnSpc>
                <a:spcPts val="5040"/>
              </a:lnSpc>
              <a:spcBef>
                <a:spcPct val="0"/>
              </a:spcBef>
            </a:pPr>
            <a:r>
              <a:rPr lang="en-US" sz="4200">
                <a:solidFill>
                  <a:srgbClr val="FFFFFF"/>
                </a:solidFill>
                <a:latin typeface="Montserrat Extra-Bold"/>
              </a:rPr>
              <a:t>13</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7812" r="0" b="7812"/>
          <a:stretch>
            <a:fillRect/>
          </a:stretch>
        </p:blipFill>
        <p:spPr>
          <a:xfrm>
            <a:off x="0" y="0"/>
            <a:ext cx="18288000" cy="10287000"/>
          </a:xfrm>
          <a:prstGeom prst="rect">
            <a:avLst/>
          </a:prstGeom>
        </p:spPr>
      </p:pic>
      <p:sp>
        <p:nvSpPr>
          <p:cNvPr name="AutoShape 3" id="3"/>
          <p:cNvSpPr/>
          <p:nvPr/>
        </p:nvSpPr>
        <p:spPr>
          <a:xfrm rot="-5399999">
            <a:off x="7767803" y="704200"/>
            <a:ext cx="2752393" cy="0"/>
          </a:xfrm>
          <a:prstGeom prst="line">
            <a:avLst/>
          </a:prstGeom>
          <a:ln cap="rnd" w="381000">
            <a:solidFill>
              <a:srgbClr val="4F7386"/>
            </a:solidFill>
            <a:prstDash val="solid"/>
            <a:headEnd type="none" len="sm" w="sm"/>
            <a:tailEnd type="none" len="sm" w="sm"/>
          </a:ln>
        </p:spPr>
      </p:sp>
      <p:sp>
        <p:nvSpPr>
          <p:cNvPr name="AutoShape 4" id="4"/>
          <p:cNvSpPr/>
          <p:nvPr/>
        </p:nvSpPr>
        <p:spPr>
          <a:xfrm rot="-5400000">
            <a:off x="7764065" y="9198062"/>
            <a:ext cx="2759871" cy="0"/>
          </a:xfrm>
          <a:prstGeom prst="line">
            <a:avLst/>
          </a:prstGeom>
          <a:ln cap="rnd" w="381000">
            <a:solidFill>
              <a:srgbClr val="4F7386"/>
            </a:solidFill>
            <a:prstDash val="solid"/>
            <a:headEnd type="none" len="sm" w="sm"/>
            <a:tailEnd type="none" len="sm" w="sm"/>
          </a:ln>
        </p:spPr>
      </p:sp>
      <p:sp>
        <p:nvSpPr>
          <p:cNvPr name="TextBox 5" id="5"/>
          <p:cNvSpPr txBox="true"/>
          <p:nvPr/>
        </p:nvSpPr>
        <p:spPr>
          <a:xfrm rot="0">
            <a:off x="3202302" y="3848954"/>
            <a:ext cx="11883397" cy="2743200"/>
          </a:xfrm>
          <a:prstGeom prst="rect">
            <a:avLst/>
          </a:prstGeom>
        </p:spPr>
        <p:txBody>
          <a:bodyPr anchor="t" rtlCol="false" tIns="0" lIns="0" bIns="0" rIns="0">
            <a:spAutoFit/>
          </a:bodyPr>
          <a:lstStyle/>
          <a:p>
            <a:pPr algn="ctr">
              <a:lnSpc>
                <a:spcPts val="10800"/>
              </a:lnSpc>
            </a:pPr>
            <a:r>
              <a:rPr lang="en-US" sz="9000">
                <a:solidFill>
                  <a:srgbClr val="4F7386"/>
                </a:solidFill>
                <a:latin typeface="Montserrat Extra-Bold"/>
              </a:rPr>
              <a:t>Réalisation du chatbot  </a:t>
            </a:r>
          </a:p>
        </p:txBody>
      </p:sp>
      <p:grpSp>
        <p:nvGrpSpPr>
          <p:cNvPr name="Group 6" id="6"/>
          <p:cNvGrpSpPr/>
          <p:nvPr/>
        </p:nvGrpSpPr>
        <p:grpSpPr>
          <a:xfrm rot="0">
            <a:off x="17351940" y="9350940"/>
            <a:ext cx="1167603" cy="1068370"/>
            <a:chOff x="0" y="0"/>
            <a:chExt cx="1013853" cy="927688"/>
          </a:xfrm>
        </p:grpSpPr>
        <p:sp>
          <p:nvSpPr>
            <p:cNvPr name="Freeform 7" id="7"/>
            <p:cNvSpPr/>
            <p:nvPr/>
          </p:nvSpPr>
          <p:spPr>
            <a:xfrm>
              <a:off x="0" y="0"/>
              <a:ext cx="1013853" cy="927688"/>
            </a:xfrm>
            <a:custGeom>
              <a:avLst/>
              <a:gdLst/>
              <a:ahLst/>
              <a:cxnLst/>
              <a:rect r="r" b="b" t="t" l="l"/>
              <a:pathLst>
                <a:path h="927688" w="1013853">
                  <a:moveTo>
                    <a:pt x="0" y="0"/>
                  </a:moveTo>
                  <a:lnTo>
                    <a:pt x="1013853" y="0"/>
                  </a:lnTo>
                  <a:lnTo>
                    <a:pt x="1013853" y="927688"/>
                  </a:lnTo>
                  <a:lnTo>
                    <a:pt x="0" y="927688"/>
                  </a:lnTo>
                  <a:close/>
                </a:path>
              </a:pathLst>
            </a:custGeom>
            <a:solidFill>
              <a:srgbClr val="4F7386"/>
            </a:solidFill>
          </p:spPr>
        </p:sp>
        <p:sp>
          <p:nvSpPr>
            <p:cNvPr name="TextBox 8" id="8"/>
            <p:cNvSpPr txBox="true"/>
            <p:nvPr/>
          </p:nvSpPr>
          <p:spPr>
            <a:xfrm>
              <a:off x="0" y="-9525"/>
              <a:ext cx="812800" cy="822325"/>
            </a:xfrm>
            <a:prstGeom prst="rect">
              <a:avLst/>
            </a:prstGeom>
          </p:spPr>
          <p:txBody>
            <a:bodyPr anchor="ctr" rtlCol="false" tIns="50800" lIns="50800" bIns="50800" rIns="50800"/>
            <a:lstStyle/>
            <a:p>
              <a:pPr algn="ctr">
                <a:lnSpc>
                  <a:spcPts val="2879"/>
                </a:lnSpc>
              </a:pPr>
            </a:p>
          </p:txBody>
        </p:sp>
      </p:grpSp>
      <p:sp>
        <p:nvSpPr>
          <p:cNvPr name="TextBox 9" id="9"/>
          <p:cNvSpPr txBox="true"/>
          <p:nvPr/>
        </p:nvSpPr>
        <p:spPr>
          <a:xfrm rot="0">
            <a:off x="17390040" y="9499882"/>
            <a:ext cx="897960" cy="638175"/>
          </a:xfrm>
          <a:prstGeom prst="rect">
            <a:avLst/>
          </a:prstGeom>
        </p:spPr>
        <p:txBody>
          <a:bodyPr anchor="t" rtlCol="false" tIns="0" lIns="0" bIns="0" rIns="0">
            <a:spAutoFit/>
          </a:bodyPr>
          <a:lstStyle/>
          <a:p>
            <a:pPr algn="ctr">
              <a:lnSpc>
                <a:spcPts val="5040"/>
              </a:lnSpc>
              <a:spcBef>
                <a:spcPct val="0"/>
              </a:spcBef>
            </a:pPr>
            <a:r>
              <a:rPr lang="en-US" sz="4200">
                <a:solidFill>
                  <a:srgbClr val="FFFFFF"/>
                </a:solidFill>
                <a:latin typeface="Montserrat Extra-Bold"/>
              </a:rPr>
              <a:t>14</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7812" r="0" b="7812"/>
          <a:stretch>
            <a:fillRect/>
          </a:stretch>
        </p:blipFill>
        <p:spPr>
          <a:xfrm>
            <a:off x="0" y="0"/>
            <a:ext cx="18288000" cy="10287000"/>
          </a:xfrm>
          <a:prstGeom prst="rect">
            <a:avLst/>
          </a:prstGeom>
        </p:spPr>
      </p:pic>
      <p:grpSp>
        <p:nvGrpSpPr>
          <p:cNvPr name="Group 3" id="3"/>
          <p:cNvGrpSpPr>
            <a:grpSpLocks noChangeAspect="true"/>
          </p:cNvGrpSpPr>
          <p:nvPr/>
        </p:nvGrpSpPr>
        <p:grpSpPr>
          <a:xfrm rot="0">
            <a:off x="9230982" y="3133321"/>
            <a:ext cx="5461687" cy="5461665"/>
            <a:chOff x="0" y="0"/>
            <a:chExt cx="6350000" cy="6349975"/>
          </a:xfrm>
        </p:grpSpPr>
        <p:sp>
          <p:nvSpPr>
            <p:cNvPr name="Freeform 4" id="4"/>
            <p:cNvSpPr/>
            <p:nvPr/>
          </p:nvSpPr>
          <p:spPr>
            <a:xfrm>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3"/>
              <a:stretch>
                <a:fillRect l="0" r="0" t="0" b="0"/>
              </a:stretch>
            </a:blipFill>
          </p:spPr>
        </p:sp>
      </p:grpSp>
      <p:grpSp>
        <p:nvGrpSpPr>
          <p:cNvPr name="Group 5" id="5"/>
          <p:cNvGrpSpPr>
            <a:grpSpLocks noChangeAspect="true"/>
          </p:cNvGrpSpPr>
          <p:nvPr/>
        </p:nvGrpSpPr>
        <p:grpSpPr>
          <a:xfrm rot="0">
            <a:off x="2501416" y="3133321"/>
            <a:ext cx="5744023" cy="5744000"/>
            <a:chOff x="0" y="0"/>
            <a:chExt cx="6350000" cy="6349975"/>
          </a:xfrm>
        </p:grpSpPr>
        <p:sp>
          <p:nvSpPr>
            <p:cNvPr name="Freeform 6" id="6"/>
            <p:cNvSpPr/>
            <p:nvPr/>
          </p:nvSpPr>
          <p:spPr>
            <a:xfrm>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4"/>
              <a:stretch>
                <a:fillRect l="-38888" r="-38888" t="0" b="0"/>
              </a:stretch>
            </a:blipFill>
          </p:spPr>
        </p:sp>
      </p:grpSp>
      <p:grpSp>
        <p:nvGrpSpPr>
          <p:cNvPr name="Group 7" id="7"/>
          <p:cNvGrpSpPr/>
          <p:nvPr/>
        </p:nvGrpSpPr>
        <p:grpSpPr>
          <a:xfrm rot="0">
            <a:off x="17351940" y="9350940"/>
            <a:ext cx="1167603" cy="1068370"/>
            <a:chOff x="0" y="0"/>
            <a:chExt cx="1013853" cy="927688"/>
          </a:xfrm>
        </p:grpSpPr>
        <p:sp>
          <p:nvSpPr>
            <p:cNvPr name="Freeform 8" id="8"/>
            <p:cNvSpPr/>
            <p:nvPr/>
          </p:nvSpPr>
          <p:spPr>
            <a:xfrm>
              <a:off x="0" y="0"/>
              <a:ext cx="1013853" cy="927688"/>
            </a:xfrm>
            <a:custGeom>
              <a:avLst/>
              <a:gdLst/>
              <a:ahLst/>
              <a:cxnLst/>
              <a:rect r="r" b="b" t="t" l="l"/>
              <a:pathLst>
                <a:path h="927688" w="1013853">
                  <a:moveTo>
                    <a:pt x="0" y="0"/>
                  </a:moveTo>
                  <a:lnTo>
                    <a:pt x="1013853" y="0"/>
                  </a:lnTo>
                  <a:lnTo>
                    <a:pt x="1013853" y="927688"/>
                  </a:lnTo>
                  <a:lnTo>
                    <a:pt x="0" y="927688"/>
                  </a:lnTo>
                  <a:close/>
                </a:path>
              </a:pathLst>
            </a:custGeom>
            <a:solidFill>
              <a:srgbClr val="4F7386"/>
            </a:solidFill>
          </p:spPr>
        </p:sp>
        <p:sp>
          <p:nvSpPr>
            <p:cNvPr name="TextBox 9" id="9"/>
            <p:cNvSpPr txBox="true"/>
            <p:nvPr/>
          </p:nvSpPr>
          <p:spPr>
            <a:xfrm>
              <a:off x="0" y="-9525"/>
              <a:ext cx="812800" cy="822325"/>
            </a:xfrm>
            <a:prstGeom prst="rect">
              <a:avLst/>
            </a:prstGeom>
          </p:spPr>
          <p:txBody>
            <a:bodyPr anchor="ctr" rtlCol="false" tIns="50800" lIns="50800" bIns="50800" rIns="50800"/>
            <a:lstStyle/>
            <a:p>
              <a:pPr algn="ctr">
                <a:lnSpc>
                  <a:spcPts val="2879"/>
                </a:lnSpc>
              </a:pPr>
            </a:p>
          </p:txBody>
        </p:sp>
      </p:grpSp>
      <p:sp>
        <p:nvSpPr>
          <p:cNvPr name="TextBox 10" id="10"/>
          <p:cNvSpPr txBox="true"/>
          <p:nvPr/>
        </p:nvSpPr>
        <p:spPr>
          <a:xfrm rot="0">
            <a:off x="3673078" y="1584416"/>
            <a:ext cx="10429959" cy="1057275"/>
          </a:xfrm>
          <a:prstGeom prst="rect">
            <a:avLst/>
          </a:prstGeom>
        </p:spPr>
        <p:txBody>
          <a:bodyPr anchor="t" rtlCol="false" tIns="0" lIns="0" bIns="0" rIns="0">
            <a:spAutoFit/>
          </a:bodyPr>
          <a:lstStyle/>
          <a:p>
            <a:pPr algn="ctr">
              <a:lnSpc>
                <a:spcPts val="8399"/>
              </a:lnSpc>
            </a:pPr>
            <a:r>
              <a:rPr lang="en-US" sz="6999">
                <a:solidFill>
                  <a:srgbClr val="4F7386"/>
                </a:solidFill>
                <a:latin typeface="Montserrat Extra-Bold"/>
              </a:rPr>
              <a:t>LANGAGE UTILISER</a:t>
            </a:r>
          </a:p>
        </p:txBody>
      </p:sp>
      <p:sp>
        <p:nvSpPr>
          <p:cNvPr name="TextBox 11" id="11"/>
          <p:cNvSpPr txBox="true"/>
          <p:nvPr/>
        </p:nvSpPr>
        <p:spPr>
          <a:xfrm rot="0">
            <a:off x="17409090" y="9499882"/>
            <a:ext cx="878910" cy="638175"/>
          </a:xfrm>
          <a:prstGeom prst="rect">
            <a:avLst/>
          </a:prstGeom>
        </p:spPr>
        <p:txBody>
          <a:bodyPr anchor="t" rtlCol="false" tIns="0" lIns="0" bIns="0" rIns="0">
            <a:spAutoFit/>
          </a:bodyPr>
          <a:lstStyle/>
          <a:p>
            <a:pPr algn="ctr">
              <a:lnSpc>
                <a:spcPts val="5040"/>
              </a:lnSpc>
              <a:spcBef>
                <a:spcPct val="0"/>
              </a:spcBef>
            </a:pPr>
            <a:r>
              <a:rPr lang="en-US" sz="4200">
                <a:solidFill>
                  <a:srgbClr val="FFFFFF"/>
                </a:solidFill>
                <a:latin typeface="Montserrat Extra-Bold"/>
              </a:rPr>
              <a:t>15</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7812" r="0" b="7812"/>
          <a:stretch>
            <a:fillRect/>
          </a:stretch>
        </p:blipFill>
        <p:spPr>
          <a:xfrm>
            <a:off x="0" y="0"/>
            <a:ext cx="18288000" cy="10287000"/>
          </a:xfrm>
          <a:prstGeom prst="rect">
            <a:avLst/>
          </a:prstGeom>
        </p:spPr>
      </p:pic>
      <p:grpSp>
        <p:nvGrpSpPr>
          <p:cNvPr name="Group 3" id="3"/>
          <p:cNvGrpSpPr>
            <a:grpSpLocks noChangeAspect="true"/>
          </p:cNvGrpSpPr>
          <p:nvPr/>
        </p:nvGrpSpPr>
        <p:grpSpPr>
          <a:xfrm rot="0">
            <a:off x="5780767" y="3321545"/>
            <a:ext cx="5744023" cy="5744000"/>
            <a:chOff x="0" y="0"/>
            <a:chExt cx="6350000" cy="6349975"/>
          </a:xfrm>
        </p:grpSpPr>
        <p:sp>
          <p:nvSpPr>
            <p:cNvPr name="Freeform 4" id="4"/>
            <p:cNvSpPr/>
            <p:nvPr/>
          </p:nvSpPr>
          <p:spPr>
            <a:xfrm>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3"/>
              <a:stretch>
                <a:fillRect l="0" r="0" t="0" b="0"/>
              </a:stretch>
            </a:blipFill>
          </p:spPr>
        </p:sp>
      </p:grpSp>
      <p:grpSp>
        <p:nvGrpSpPr>
          <p:cNvPr name="Group 5" id="5"/>
          <p:cNvGrpSpPr/>
          <p:nvPr/>
        </p:nvGrpSpPr>
        <p:grpSpPr>
          <a:xfrm rot="0">
            <a:off x="17351940" y="9350940"/>
            <a:ext cx="1167603" cy="1068370"/>
            <a:chOff x="0" y="0"/>
            <a:chExt cx="1013853" cy="927688"/>
          </a:xfrm>
        </p:grpSpPr>
        <p:sp>
          <p:nvSpPr>
            <p:cNvPr name="Freeform 6" id="6"/>
            <p:cNvSpPr/>
            <p:nvPr/>
          </p:nvSpPr>
          <p:spPr>
            <a:xfrm>
              <a:off x="0" y="0"/>
              <a:ext cx="1013853" cy="927688"/>
            </a:xfrm>
            <a:custGeom>
              <a:avLst/>
              <a:gdLst/>
              <a:ahLst/>
              <a:cxnLst/>
              <a:rect r="r" b="b" t="t" l="l"/>
              <a:pathLst>
                <a:path h="927688" w="1013853">
                  <a:moveTo>
                    <a:pt x="0" y="0"/>
                  </a:moveTo>
                  <a:lnTo>
                    <a:pt x="1013853" y="0"/>
                  </a:lnTo>
                  <a:lnTo>
                    <a:pt x="1013853" y="927688"/>
                  </a:lnTo>
                  <a:lnTo>
                    <a:pt x="0" y="927688"/>
                  </a:lnTo>
                  <a:close/>
                </a:path>
              </a:pathLst>
            </a:custGeom>
            <a:solidFill>
              <a:srgbClr val="4F7386"/>
            </a:solidFill>
          </p:spPr>
        </p:sp>
        <p:sp>
          <p:nvSpPr>
            <p:cNvPr name="TextBox 7" id="7"/>
            <p:cNvSpPr txBox="true"/>
            <p:nvPr/>
          </p:nvSpPr>
          <p:spPr>
            <a:xfrm>
              <a:off x="0" y="-9525"/>
              <a:ext cx="812800" cy="822325"/>
            </a:xfrm>
            <a:prstGeom prst="rect">
              <a:avLst/>
            </a:prstGeom>
          </p:spPr>
          <p:txBody>
            <a:bodyPr anchor="ctr" rtlCol="false" tIns="50800" lIns="50800" bIns="50800" rIns="50800"/>
            <a:lstStyle/>
            <a:p>
              <a:pPr algn="ctr">
                <a:lnSpc>
                  <a:spcPts val="2879"/>
                </a:lnSpc>
              </a:pPr>
            </a:p>
          </p:txBody>
        </p:sp>
      </p:grpSp>
      <p:sp>
        <p:nvSpPr>
          <p:cNvPr name="TextBox 8" id="8"/>
          <p:cNvSpPr txBox="true"/>
          <p:nvPr/>
        </p:nvSpPr>
        <p:spPr>
          <a:xfrm rot="0">
            <a:off x="567391" y="1584416"/>
            <a:ext cx="16170775" cy="1057275"/>
          </a:xfrm>
          <a:prstGeom prst="rect">
            <a:avLst/>
          </a:prstGeom>
        </p:spPr>
        <p:txBody>
          <a:bodyPr anchor="t" rtlCol="false" tIns="0" lIns="0" bIns="0" rIns="0">
            <a:spAutoFit/>
          </a:bodyPr>
          <a:lstStyle/>
          <a:p>
            <a:pPr algn="ctr">
              <a:lnSpc>
                <a:spcPts val="8399"/>
              </a:lnSpc>
            </a:pPr>
            <a:r>
              <a:rPr lang="en-US" sz="6999">
                <a:solidFill>
                  <a:srgbClr val="4F7386"/>
                </a:solidFill>
                <a:latin typeface="Montserrat Extra-Bold"/>
              </a:rPr>
              <a:t>OUTIL DE DÉVELOPPEMENT</a:t>
            </a:r>
          </a:p>
        </p:txBody>
      </p:sp>
      <p:sp>
        <p:nvSpPr>
          <p:cNvPr name="TextBox 9" id="9"/>
          <p:cNvSpPr txBox="true"/>
          <p:nvPr/>
        </p:nvSpPr>
        <p:spPr>
          <a:xfrm rot="0">
            <a:off x="17409090" y="9499882"/>
            <a:ext cx="878910" cy="638175"/>
          </a:xfrm>
          <a:prstGeom prst="rect">
            <a:avLst/>
          </a:prstGeom>
        </p:spPr>
        <p:txBody>
          <a:bodyPr anchor="t" rtlCol="false" tIns="0" lIns="0" bIns="0" rIns="0">
            <a:spAutoFit/>
          </a:bodyPr>
          <a:lstStyle/>
          <a:p>
            <a:pPr algn="ctr">
              <a:lnSpc>
                <a:spcPts val="5040"/>
              </a:lnSpc>
              <a:spcBef>
                <a:spcPct val="0"/>
              </a:spcBef>
            </a:pPr>
            <a:r>
              <a:rPr lang="en-US" sz="4200">
                <a:solidFill>
                  <a:srgbClr val="FFFFFF"/>
                </a:solidFill>
                <a:latin typeface="Montserrat Extra-Bold"/>
              </a:rPr>
              <a:t>15</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7812" r="0" b="7812"/>
          <a:stretch>
            <a:fillRect/>
          </a:stretch>
        </p:blipFill>
        <p:spPr>
          <a:xfrm>
            <a:off x="0" y="0"/>
            <a:ext cx="18288000" cy="10287000"/>
          </a:xfrm>
          <a:prstGeom prst="rect">
            <a:avLst/>
          </a:prstGeom>
        </p:spPr>
      </p:pic>
      <p:sp>
        <p:nvSpPr>
          <p:cNvPr name="TextBox 3" id="3"/>
          <p:cNvSpPr txBox="true"/>
          <p:nvPr/>
        </p:nvSpPr>
        <p:spPr>
          <a:xfrm rot="0">
            <a:off x="3956348" y="1688198"/>
            <a:ext cx="10375303" cy="1057275"/>
          </a:xfrm>
          <a:prstGeom prst="rect">
            <a:avLst/>
          </a:prstGeom>
        </p:spPr>
        <p:txBody>
          <a:bodyPr anchor="t" rtlCol="false" tIns="0" lIns="0" bIns="0" rIns="0">
            <a:spAutoFit/>
          </a:bodyPr>
          <a:lstStyle/>
          <a:p>
            <a:pPr algn="ctr">
              <a:lnSpc>
                <a:spcPts val="8399"/>
              </a:lnSpc>
            </a:pPr>
            <a:r>
              <a:rPr lang="en-US" sz="6999">
                <a:solidFill>
                  <a:srgbClr val="4F7386"/>
                </a:solidFill>
                <a:latin typeface="Montserrat Extra-Bold"/>
              </a:rPr>
              <a:t>LIBRAIRIES UTILISER </a:t>
            </a:r>
          </a:p>
        </p:txBody>
      </p:sp>
      <p:sp>
        <p:nvSpPr>
          <p:cNvPr name="AutoShape 4" id="4"/>
          <p:cNvSpPr/>
          <p:nvPr/>
        </p:nvSpPr>
        <p:spPr>
          <a:xfrm rot="-10800000">
            <a:off x="533185" y="5526429"/>
            <a:ext cx="17221415" cy="0"/>
          </a:xfrm>
          <a:prstGeom prst="line">
            <a:avLst/>
          </a:prstGeom>
          <a:ln cap="rnd" w="285750">
            <a:solidFill>
              <a:srgbClr val="4F7386"/>
            </a:solidFill>
            <a:prstDash val="solid"/>
            <a:headEnd type="none" len="sm" w="sm"/>
            <a:tailEnd type="none" len="sm" w="sm"/>
          </a:ln>
        </p:spPr>
      </p:sp>
      <p:sp>
        <p:nvSpPr>
          <p:cNvPr name="TextBox 5" id="5"/>
          <p:cNvSpPr txBox="true"/>
          <p:nvPr/>
        </p:nvSpPr>
        <p:spPr>
          <a:xfrm rot="0">
            <a:off x="1028700" y="5171600"/>
            <a:ext cx="3493805" cy="990600"/>
          </a:xfrm>
          <a:prstGeom prst="rect">
            <a:avLst/>
          </a:prstGeom>
        </p:spPr>
        <p:txBody>
          <a:bodyPr anchor="t" rtlCol="false" tIns="0" lIns="0" bIns="0" rIns="0">
            <a:spAutoFit/>
          </a:bodyPr>
          <a:lstStyle/>
          <a:p>
            <a:pPr algn="ctr">
              <a:lnSpc>
                <a:spcPts val="7779"/>
              </a:lnSpc>
            </a:pPr>
            <a:r>
              <a:rPr lang="en-US" sz="6482">
                <a:solidFill>
                  <a:srgbClr val="000000"/>
                </a:solidFill>
                <a:latin typeface="Raleway Bold"/>
              </a:rPr>
              <a:t>TFLearn </a:t>
            </a:r>
          </a:p>
        </p:txBody>
      </p:sp>
      <p:grpSp>
        <p:nvGrpSpPr>
          <p:cNvPr name="Group 6" id="6"/>
          <p:cNvGrpSpPr/>
          <p:nvPr/>
        </p:nvGrpSpPr>
        <p:grpSpPr>
          <a:xfrm rot="0">
            <a:off x="17351940" y="9350940"/>
            <a:ext cx="1167603" cy="1068370"/>
            <a:chOff x="0" y="0"/>
            <a:chExt cx="1013853" cy="927688"/>
          </a:xfrm>
        </p:grpSpPr>
        <p:sp>
          <p:nvSpPr>
            <p:cNvPr name="Freeform 7" id="7"/>
            <p:cNvSpPr/>
            <p:nvPr/>
          </p:nvSpPr>
          <p:spPr>
            <a:xfrm>
              <a:off x="0" y="0"/>
              <a:ext cx="1013853" cy="927688"/>
            </a:xfrm>
            <a:custGeom>
              <a:avLst/>
              <a:gdLst/>
              <a:ahLst/>
              <a:cxnLst/>
              <a:rect r="r" b="b" t="t" l="l"/>
              <a:pathLst>
                <a:path h="927688" w="1013853">
                  <a:moveTo>
                    <a:pt x="0" y="0"/>
                  </a:moveTo>
                  <a:lnTo>
                    <a:pt x="1013853" y="0"/>
                  </a:lnTo>
                  <a:lnTo>
                    <a:pt x="1013853" y="927688"/>
                  </a:lnTo>
                  <a:lnTo>
                    <a:pt x="0" y="927688"/>
                  </a:lnTo>
                  <a:close/>
                </a:path>
              </a:pathLst>
            </a:custGeom>
            <a:solidFill>
              <a:srgbClr val="4F7386"/>
            </a:solidFill>
          </p:spPr>
        </p:sp>
        <p:sp>
          <p:nvSpPr>
            <p:cNvPr name="TextBox 8" id="8"/>
            <p:cNvSpPr txBox="true"/>
            <p:nvPr/>
          </p:nvSpPr>
          <p:spPr>
            <a:xfrm>
              <a:off x="0" y="-9525"/>
              <a:ext cx="812800" cy="822325"/>
            </a:xfrm>
            <a:prstGeom prst="rect">
              <a:avLst/>
            </a:prstGeom>
          </p:spPr>
          <p:txBody>
            <a:bodyPr anchor="ctr" rtlCol="false" tIns="50800" lIns="50800" bIns="50800" rIns="50800"/>
            <a:lstStyle/>
            <a:p>
              <a:pPr algn="ctr">
                <a:lnSpc>
                  <a:spcPts val="2879"/>
                </a:lnSpc>
              </a:pPr>
            </a:p>
          </p:txBody>
        </p:sp>
      </p:grpSp>
      <p:sp>
        <p:nvSpPr>
          <p:cNvPr name="TextBox 9" id="9"/>
          <p:cNvSpPr txBox="true"/>
          <p:nvPr/>
        </p:nvSpPr>
        <p:spPr>
          <a:xfrm rot="0">
            <a:off x="17390040" y="9499882"/>
            <a:ext cx="897960" cy="638175"/>
          </a:xfrm>
          <a:prstGeom prst="rect">
            <a:avLst/>
          </a:prstGeom>
        </p:spPr>
        <p:txBody>
          <a:bodyPr anchor="t" rtlCol="false" tIns="0" lIns="0" bIns="0" rIns="0">
            <a:spAutoFit/>
          </a:bodyPr>
          <a:lstStyle/>
          <a:p>
            <a:pPr algn="ctr">
              <a:lnSpc>
                <a:spcPts val="5040"/>
              </a:lnSpc>
              <a:spcBef>
                <a:spcPct val="0"/>
              </a:spcBef>
            </a:pPr>
            <a:r>
              <a:rPr lang="en-US" sz="4200">
                <a:solidFill>
                  <a:srgbClr val="FFFFFF"/>
                </a:solidFill>
                <a:latin typeface="Montserrat Extra-Bold"/>
              </a:rPr>
              <a:t>17</a:t>
            </a:r>
          </a:p>
        </p:txBody>
      </p:sp>
      <p:sp>
        <p:nvSpPr>
          <p:cNvPr name="TextBox 10" id="10"/>
          <p:cNvSpPr txBox="true"/>
          <p:nvPr/>
        </p:nvSpPr>
        <p:spPr>
          <a:xfrm rot="0">
            <a:off x="4844679" y="5171600"/>
            <a:ext cx="4811369" cy="990600"/>
          </a:xfrm>
          <a:prstGeom prst="rect">
            <a:avLst/>
          </a:prstGeom>
        </p:spPr>
        <p:txBody>
          <a:bodyPr anchor="t" rtlCol="false" tIns="0" lIns="0" bIns="0" rIns="0">
            <a:spAutoFit/>
          </a:bodyPr>
          <a:lstStyle/>
          <a:p>
            <a:pPr algn="ctr">
              <a:lnSpc>
                <a:spcPts val="7779"/>
              </a:lnSpc>
            </a:pPr>
            <a:r>
              <a:rPr lang="en-US" sz="6482">
                <a:solidFill>
                  <a:srgbClr val="000000"/>
                </a:solidFill>
                <a:latin typeface="Raleway Bold"/>
              </a:rPr>
              <a:t>TensorFlow </a:t>
            </a:r>
          </a:p>
        </p:txBody>
      </p:sp>
      <p:sp>
        <p:nvSpPr>
          <p:cNvPr name="TextBox 11" id="11"/>
          <p:cNvSpPr txBox="true"/>
          <p:nvPr/>
        </p:nvSpPr>
        <p:spPr>
          <a:xfrm rot="0">
            <a:off x="9979898" y="5171600"/>
            <a:ext cx="3085987" cy="990600"/>
          </a:xfrm>
          <a:prstGeom prst="rect">
            <a:avLst/>
          </a:prstGeom>
        </p:spPr>
        <p:txBody>
          <a:bodyPr anchor="t" rtlCol="false" tIns="0" lIns="0" bIns="0" rIns="0">
            <a:spAutoFit/>
          </a:bodyPr>
          <a:lstStyle/>
          <a:p>
            <a:pPr algn="ctr">
              <a:lnSpc>
                <a:spcPts val="7779"/>
              </a:lnSpc>
            </a:pPr>
            <a:r>
              <a:rPr lang="en-US" sz="6482">
                <a:solidFill>
                  <a:srgbClr val="000000"/>
                </a:solidFill>
                <a:latin typeface="Raleway Bold"/>
              </a:rPr>
              <a:t>NLTK</a:t>
            </a:r>
          </a:p>
        </p:txBody>
      </p:sp>
      <p:sp>
        <p:nvSpPr>
          <p:cNvPr name="TextBox 12" id="12"/>
          <p:cNvSpPr txBox="true"/>
          <p:nvPr/>
        </p:nvSpPr>
        <p:spPr>
          <a:xfrm rot="0">
            <a:off x="13389735" y="5133975"/>
            <a:ext cx="3493805" cy="990600"/>
          </a:xfrm>
          <a:prstGeom prst="rect">
            <a:avLst/>
          </a:prstGeom>
        </p:spPr>
        <p:txBody>
          <a:bodyPr anchor="t" rtlCol="false" tIns="0" lIns="0" bIns="0" rIns="0">
            <a:spAutoFit/>
          </a:bodyPr>
          <a:lstStyle/>
          <a:p>
            <a:pPr algn="ctr">
              <a:lnSpc>
                <a:spcPts val="7779"/>
              </a:lnSpc>
            </a:pPr>
            <a:r>
              <a:rPr lang="en-US" sz="6482">
                <a:solidFill>
                  <a:srgbClr val="000000"/>
                </a:solidFill>
                <a:latin typeface="Raleway Bold"/>
              </a:rPr>
              <a:t>NumPy </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7812" r="0" b="7812"/>
          <a:stretch>
            <a:fillRect/>
          </a:stretch>
        </p:blipFill>
        <p:spPr>
          <a:xfrm>
            <a:off x="0" y="0"/>
            <a:ext cx="18288000" cy="10287000"/>
          </a:xfrm>
          <a:prstGeom prst="rect">
            <a:avLst/>
          </a:prstGeom>
        </p:spPr>
      </p:pic>
      <p:sp>
        <p:nvSpPr>
          <p:cNvPr name="TextBox 3" id="3"/>
          <p:cNvSpPr txBox="true"/>
          <p:nvPr/>
        </p:nvSpPr>
        <p:spPr>
          <a:xfrm rot="0">
            <a:off x="5485062" y="4614862"/>
            <a:ext cx="7355976" cy="1057275"/>
          </a:xfrm>
          <a:prstGeom prst="rect">
            <a:avLst/>
          </a:prstGeom>
        </p:spPr>
        <p:txBody>
          <a:bodyPr anchor="t" rtlCol="false" tIns="0" lIns="0" bIns="0" rIns="0">
            <a:spAutoFit/>
          </a:bodyPr>
          <a:lstStyle/>
          <a:p>
            <a:pPr algn="ctr">
              <a:lnSpc>
                <a:spcPts val="8399"/>
              </a:lnSpc>
            </a:pPr>
            <a:r>
              <a:rPr lang="en-US" sz="6999">
                <a:solidFill>
                  <a:srgbClr val="4F7386"/>
                </a:solidFill>
                <a:latin typeface="Montserrat Extra-Bold"/>
              </a:rPr>
              <a:t>CONCLUSION</a:t>
            </a:r>
          </a:p>
        </p:txBody>
      </p:sp>
      <p:sp>
        <p:nvSpPr>
          <p:cNvPr name="AutoShape 4" id="4"/>
          <p:cNvSpPr/>
          <p:nvPr/>
        </p:nvSpPr>
        <p:spPr>
          <a:xfrm rot="-10800000">
            <a:off x="734073" y="5000625"/>
            <a:ext cx="4361153" cy="0"/>
          </a:xfrm>
          <a:prstGeom prst="line">
            <a:avLst/>
          </a:prstGeom>
          <a:ln cap="rnd" w="285750">
            <a:solidFill>
              <a:srgbClr val="4F7386"/>
            </a:solidFill>
            <a:prstDash val="solid"/>
            <a:headEnd type="none" len="sm" w="sm"/>
            <a:tailEnd type="none" len="sm" w="sm"/>
          </a:ln>
        </p:spPr>
      </p:sp>
      <p:sp>
        <p:nvSpPr>
          <p:cNvPr name="AutoShape 5" id="5"/>
          <p:cNvSpPr/>
          <p:nvPr/>
        </p:nvSpPr>
        <p:spPr>
          <a:xfrm rot="-10800000">
            <a:off x="13192773" y="5000625"/>
            <a:ext cx="4361153" cy="0"/>
          </a:xfrm>
          <a:prstGeom prst="line">
            <a:avLst/>
          </a:prstGeom>
          <a:ln cap="rnd" w="285750">
            <a:solidFill>
              <a:srgbClr val="4F7386"/>
            </a:solidFill>
            <a:prstDash val="solid"/>
            <a:headEnd type="none" len="sm" w="sm"/>
            <a:tailEnd type="none" len="sm" w="sm"/>
          </a:ln>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7812" r="0" b="7812"/>
          <a:stretch>
            <a:fillRect/>
          </a:stretch>
        </p:blipFill>
        <p:spPr>
          <a:xfrm>
            <a:off x="0" y="0"/>
            <a:ext cx="18288000" cy="10287000"/>
          </a:xfrm>
          <a:prstGeom prst="rect">
            <a:avLst/>
          </a:prstGeom>
        </p:spPr>
      </p:pic>
      <p:grpSp>
        <p:nvGrpSpPr>
          <p:cNvPr name="Group 3" id="3"/>
          <p:cNvGrpSpPr/>
          <p:nvPr/>
        </p:nvGrpSpPr>
        <p:grpSpPr>
          <a:xfrm rot="0">
            <a:off x="4326511" y="5205472"/>
            <a:ext cx="9634978" cy="902983"/>
            <a:chOff x="0" y="0"/>
            <a:chExt cx="2537607" cy="237823"/>
          </a:xfrm>
        </p:grpSpPr>
        <p:sp>
          <p:nvSpPr>
            <p:cNvPr name="Freeform 4" id="4"/>
            <p:cNvSpPr/>
            <p:nvPr/>
          </p:nvSpPr>
          <p:spPr>
            <a:xfrm>
              <a:off x="0" y="0"/>
              <a:ext cx="2537607" cy="237823"/>
            </a:xfrm>
            <a:custGeom>
              <a:avLst/>
              <a:gdLst/>
              <a:ahLst/>
              <a:cxnLst/>
              <a:rect r="r" b="b" t="t" l="l"/>
              <a:pathLst>
                <a:path h="237823" w="2537607">
                  <a:moveTo>
                    <a:pt x="80352" y="0"/>
                  </a:moveTo>
                  <a:lnTo>
                    <a:pt x="2457255" y="0"/>
                  </a:lnTo>
                  <a:cubicBezTo>
                    <a:pt x="2501632" y="0"/>
                    <a:pt x="2537607" y="35975"/>
                    <a:pt x="2537607" y="80352"/>
                  </a:cubicBezTo>
                  <a:lnTo>
                    <a:pt x="2537607" y="157470"/>
                  </a:lnTo>
                  <a:cubicBezTo>
                    <a:pt x="2537607" y="178781"/>
                    <a:pt x="2529142" y="199219"/>
                    <a:pt x="2514073" y="214288"/>
                  </a:cubicBezTo>
                  <a:cubicBezTo>
                    <a:pt x="2499004" y="229357"/>
                    <a:pt x="2478566" y="237823"/>
                    <a:pt x="2457255" y="237823"/>
                  </a:cubicBezTo>
                  <a:lnTo>
                    <a:pt x="80352" y="237823"/>
                  </a:lnTo>
                  <a:cubicBezTo>
                    <a:pt x="35975" y="237823"/>
                    <a:pt x="0" y="201848"/>
                    <a:pt x="0" y="157470"/>
                  </a:cubicBezTo>
                  <a:lnTo>
                    <a:pt x="0" y="80352"/>
                  </a:lnTo>
                  <a:cubicBezTo>
                    <a:pt x="0" y="59041"/>
                    <a:pt x="8466" y="38604"/>
                    <a:pt x="23535" y="23535"/>
                  </a:cubicBezTo>
                  <a:cubicBezTo>
                    <a:pt x="38604" y="8466"/>
                    <a:pt x="59041" y="0"/>
                    <a:pt x="80352" y="0"/>
                  </a:cubicBezTo>
                  <a:close/>
                </a:path>
              </a:pathLst>
            </a:custGeom>
            <a:solidFill>
              <a:srgbClr val="5C859B"/>
            </a:solidFill>
          </p:spPr>
        </p:sp>
        <p:sp>
          <p:nvSpPr>
            <p:cNvPr name="TextBox 5" id="5"/>
            <p:cNvSpPr txBox="true"/>
            <p:nvPr/>
          </p:nvSpPr>
          <p:spPr>
            <a:xfrm>
              <a:off x="0" y="-9525"/>
              <a:ext cx="812800" cy="822325"/>
            </a:xfrm>
            <a:prstGeom prst="rect">
              <a:avLst/>
            </a:prstGeom>
          </p:spPr>
          <p:txBody>
            <a:bodyPr anchor="ctr" rtlCol="false" tIns="50800" lIns="50800" bIns="50800" rIns="50800"/>
            <a:lstStyle/>
            <a:p>
              <a:pPr algn="ctr">
                <a:lnSpc>
                  <a:spcPts val="2879"/>
                </a:lnSpc>
              </a:pPr>
            </a:p>
          </p:txBody>
        </p:sp>
      </p:grpSp>
      <p:grpSp>
        <p:nvGrpSpPr>
          <p:cNvPr name="Group 6" id="6"/>
          <p:cNvGrpSpPr/>
          <p:nvPr/>
        </p:nvGrpSpPr>
        <p:grpSpPr>
          <a:xfrm rot="0">
            <a:off x="4649017" y="4302490"/>
            <a:ext cx="8989966" cy="902983"/>
            <a:chOff x="0" y="0"/>
            <a:chExt cx="2367728" cy="237823"/>
          </a:xfrm>
        </p:grpSpPr>
        <p:sp>
          <p:nvSpPr>
            <p:cNvPr name="Freeform 7" id="7"/>
            <p:cNvSpPr/>
            <p:nvPr/>
          </p:nvSpPr>
          <p:spPr>
            <a:xfrm>
              <a:off x="0" y="0"/>
              <a:ext cx="2367728" cy="237823"/>
            </a:xfrm>
            <a:custGeom>
              <a:avLst/>
              <a:gdLst/>
              <a:ahLst/>
              <a:cxnLst/>
              <a:rect r="r" b="b" t="t" l="l"/>
              <a:pathLst>
                <a:path h="237823" w="2367728">
                  <a:moveTo>
                    <a:pt x="0" y="0"/>
                  </a:moveTo>
                  <a:lnTo>
                    <a:pt x="2367728" y="0"/>
                  </a:lnTo>
                  <a:lnTo>
                    <a:pt x="2367728" y="237823"/>
                  </a:lnTo>
                  <a:lnTo>
                    <a:pt x="0" y="237823"/>
                  </a:lnTo>
                  <a:close/>
                </a:path>
              </a:pathLst>
            </a:custGeom>
            <a:solidFill>
              <a:srgbClr val="4F7386"/>
            </a:solidFill>
          </p:spPr>
        </p:sp>
        <p:sp>
          <p:nvSpPr>
            <p:cNvPr name="TextBox 8" id="8"/>
            <p:cNvSpPr txBox="true"/>
            <p:nvPr/>
          </p:nvSpPr>
          <p:spPr>
            <a:xfrm>
              <a:off x="0" y="-9525"/>
              <a:ext cx="812800" cy="822325"/>
            </a:xfrm>
            <a:prstGeom prst="rect">
              <a:avLst/>
            </a:prstGeom>
          </p:spPr>
          <p:txBody>
            <a:bodyPr anchor="ctr" rtlCol="false" tIns="50800" lIns="50800" bIns="50800" rIns="50800"/>
            <a:lstStyle/>
            <a:p>
              <a:pPr algn="ctr">
                <a:lnSpc>
                  <a:spcPts val="2879"/>
                </a:lnSpc>
              </a:pPr>
            </a:p>
          </p:txBody>
        </p:sp>
      </p:grpSp>
      <p:grpSp>
        <p:nvGrpSpPr>
          <p:cNvPr name="Group 9" id="9"/>
          <p:cNvGrpSpPr/>
          <p:nvPr/>
        </p:nvGrpSpPr>
        <p:grpSpPr>
          <a:xfrm rot="0">
            <a:off x="4649017" y="6108455"/>
            <a:ext cx="8989966" cy="902983"/>
            <a:chOff x="0" y="0"/>
            <a:chExt cx="2367728" cy="237823"/>
          </a:xfrm>
        </p:grpSpPr>
        <p:sp>
          <p:nvSpPr>
            <p:cNvPr name="Freeform 10" id="10"/>
            <p:cNvSpPr/>
            <p:nvPr/>
          </p:nvSpPr>
          <p:spPr>
            <a:xfrm>
              <a:off x="0" y="0"/>
              <a:ext cx="2367728" cy="237823"/>
            </a:xfrm>
            <a:custGeom>
              <a:avLst/>
              <a:gdLst/>
              <a:ahLst/>
              <a:cxnLst/>
              <a:rect r="r" b="b" t="t" l="l"/>
              <a:pathLst>
                <a:path h="237823" w="2367728">
                  <a:moveTo>
                    <a:pt x="0" y="0"/>
                  </a:moveTo>
                  <a:lnTo>
                    <a:pt x="2367728" y="0"/>
                  </a:lnTo>
                  <a:lnTo>
                    <a:pt x="2367728" y="237823"/>
                  </a:lnTo>
                  <a:lnTo>
                    <a:pt x="0" y="237823"/>
                  </a:lnTo>
                  <a:close/>
                </a:path>
              </a:pathLst>
            </a:custGeom>
            <a:solidFill>
              <a:srgbClr val="4F7386"/>
            </a:solidFill>
          </p:spPr>
        </p:sp>
        <p:sp>
          <p:nvSpPr>
            <p:cNvPr name="TextBox 11" id="11"/>
            <p:cNvSpPr txBox="true"/>
            <p:nvPr/>
          </p:nvSpPr>
          <p:spPr>
            <a:xfrm>
              <a:off x="0" y="-9525"/>
              <a:ext cx="812800" cy="822325"/>
            </a:xfrm>
            <a:prstGeom prst="rect">
              <a:avLst/>
            </a:prstGeom>
          </p:spPr>
          <p:txBody>
            <a:bodyPr anchor="ctr" rtlCol="false" tIns="50800" lIns="50800" bIns="50800" rIns="50800"/>
            <a:lstStyle/>
            <a:p>
              <a:pPr algn="ctr">
                <a:lnSpc>
                  <a:spcPts val="2879"/>
                </a:lnSpc>
              </a:pPr>
            </a:p>
          </p:txBody>
        </p:sp>
      </p:grpSp>
      <p:grpSp>
        <p:nvGrpSpPr>
          <p:cNvPr name="Group 12" id="12"/>
          <p:cNvGrpSpPr/>
          <p:nvPr/>
        </p:nvGrpSpPr>
        <p:grpSpPr>
          <a:xfrm rot="0">
            <a:off x="4326511" y="7011438"/>
            <a:ext cx="9634978" cy="902983"/>
            <a:chOff x="0" y="0"/>
            <a:chExt cx="2537607" cy="237823"/>
          </a:xfrm>
        </p:grpSpPr>
        <p:sp>
          <p:nvSpPr>
            <p:cNvPr name="Freeform 13" id="13"/>
            <p:cNvSpPr/>
            <p:nvPr/>
          </p:nvSpPr>
          <p:spPr>
            <a:xfrm>
              <a:off x="0" y="0"/>
              <a:ext cx="2537607" cy="237823"/>
            </a:xfrm>
            <a:custGeom>
              <a:avLst/>
              <a:gdLst/>
              <a:ahLst/>
              <a:cxnLst/>
              <a:rect r="r" b="b" t="t" l="l"/>
              <a:pathLst>
                <a:path h="237823" w="2537607">
                  <a:moveTo>
                    <a:pt x="80352" y="0"/>
                  </a:moveTo>
                  <a:lnTo>
                    <a:pt x="2457255" y="0"/>
                  </a:lnTo>
                  <a:cubicBezTo>
                    <a:pt x="2501632" y="0"/>
                    <a:pt x="2537607" y="35975"/>
                    <a:pt x="2537607" y="80352"/>
                  </a:cubicBezTo>
                  <a:lnTo>
                    <a:pt x="2537607" y="157470"/>
                  </a:lnTo>
                  <a:cubicBezTo>
                    <a:pt x="2537607" y="178781"/>
                    <a:pt x="2529142" y="199219"/>
                    <a:pt x="2514073" y="214288"/>
                  </a:cubicBezTo>
                  <a:cubicBezTo>
                    <a:pt x="2499004" y="229357"/>
                    <a:pt x="2478566" y="237823"/>
                    <a:pt x="2457255" y="237823"/>
                  </a:cubicBezTo>
                  <a:lnTo>
                    <a:pt x="80352" y="237823"/>
                  </a:lnTo>
                  <a:cubicBezTo>
                    <a:pt x="35975" y="237823"/>
                    <a:pt x="0" y="201848"/>
                    <a:pt x="0" y="157470"/>
                  </a:cubicBezTo>
                  <a:lnTo>
                    <a:pt x="0" y="80352"/>
                  </a:lnTo>
                  <a:cubicBezTo>
                    <a:pt x="0" y="59041"/>
                    <a:pt x="8466" y="38604"/>
                    <a:pt x="23535" y="23535"/>
                  </a:cubicBezTo>
                  <a:cubicBezTo>
                    <a:pt x="38604" y="8466"/>
                    <a:pt x="59041" y="0"/>
                    <a:pt x="80352" y="0"/>
                  </a:cubicBezTo>
                  <a:close/>
                </a:path>
              </a:pathLst>
            </a:custGeom>
            <a:solidFill>
              <a:srgbClr val="5C859B"/>
            </a:solidFill>
          </p:spPr>
        </p:sp>
        <p:sp>
          <p:nvSpPr>
            <p:cNvPr name="TextBox 14" id="14"/>
            <p:cNvSpPr txBox="true"/>
            <p:nvPr/>
          </p:nvSpPr>
          <p:spPr>
            <a:xfrm>
              <a:off x="0" y="-9525"/>
              <a:ext cx="812800" cy="822325"/>
            </a:xfrm>
            <a:prstGeom prst="rect">
              <a:avLst/>
            </a:prstGeom>
          </p:spPr>
          <p:txBody>
            <a:bodyPr anchor="ctr" rtlCol="false" tIns="50800" lIns="50800" bIns="50800" rIns="50800"/>
            <a:lstStyle/>
            <a:p>
              <a:pPr algn="ctr">
                <a:lnSpc>
                  <a:spcPts val="2879"/>
                </a:lnSpc>
              </a:pPr>
            </a:p>
          </p:txBody>
        </p:sp>
      </p:grpSp>
      <p:grpSp>
        <p:nvGrpSpPr>
          <p:cNvPr name="Group 15" id="15"/>
          <p:cNvGrpSpPr/>
          <p:nvPr/>
        </p:nvGrpSpPr>
        <p:grpSpPr>
          <a:xfrm rot="0">
            <a:off x="4649017" y="7914421"/>
            <a:ext cx="8989966" cy="902983"/>
            <a:chOff x="0" y="0"/>
            <a:chExt cx="2367728" cy="237823"/>
          </a:xfrm>
        </p:grpSpPr>
        <p:sp>
          <p:nvSpPr>
            <p:cNvPr name="Freeform 16" id="16"/>
            <p:cNvSpPr/>
            <p:nvPr/>
          </p:nvSpPr>
          <p:spPr>
            <a:xfrm>
              <a:off x="0" y="0"/>
              <a:ext cx="2367728" cy="237823"/>
            </a:xfrm>
            <a:custGeom>
              <a:avLst/>
              <a:gdLst/>
              <a:ahLst/>
              <a:cxnLst/>
              <a:rect r="r" b="b" t="t" l="l"/>
              <a:pathLst>
                <a:path h="237823" w="2367728">
                  <a:moveTo>
                    <a:pt x="0" y="0"/>
                  </a:moveTo>
                  <a:lnTo>
                    <a:pt x="2367728" y="0"/>
                  </a:lnTo>
                  <a:lnTo>
                    <a:pt x="2367728" y="237823"/>
                  </a:lnTo>
                  <a:lnTo>
                    <a:pt x="0" y="237823"/>
                  </a:lnTo>
                  <a:close/>
                </a:path>
              </a:pathLst>
            </a:custGeom>
            <a:solidFill>
              <a:srgbClr val="4F7386"/>
            </a:solidFill>
          </p:spPr>
        </p:sp>
        <p:sp>
          <p:nvSpPr>
            <p:cNvPr name="TextBox 17" id="17"/>
            <p:cNvSpPr txBox="true"/>
            <p:nvPr/>
          </p:nvSpPr>
          <p:spPr>
            <a:xfrm>
              <a:off x="0" y="-9525"/>
              <a:ext cx="812800" cy="822325"/>
            </a:xfrm>
            <a:prstGeom prst="rect">
              <a:avLst/>
            </a:prstGeom>
          </p:spPr>
          <p:txBody>
            <a:bodyPr anchor="ctr" rtlCol="false" tIns="50800" lIns="50800" bIns="50800" rIns="50800"/>
            <a:lstStyle/>
            <a:p>
              <a:pPr algn="ctr">
                <a:lnSpc>
                  <a:spcPts val="2879"/>
                </a:lnSpc>
              </a:pPr>
            </a:p>
          </p:txBody>
        </p:sp>
      </p:grpSp>
      <p:sp>
        <p:nvSpPr>
          <p:cNvPr name="TextBox 18" id="18"/>
          <p:cNvSpPr txBox="true"/>
          <p:nvPr/>
        </p:nvSpPr>
        <p:spPr>
          <a:xfrm rot="0">
            <a:off x="4880560" y="1469597"/>
            <a:ext cx="8526880" cy="2114550"/>
          </a:xfrm>
          <a:prstGeom prst="rect">
            <a:avLst/>
          </a:prstGeom>
        </p:spPr>
        <p:txBody>
          <a:bodyPr anchor="t" rtlCol="false" tIns="0" lIns="0" bIns="0" rIns="0">
            <a:spAutoFit/>
          </a:bodyPr>
          <a:lstStyle/>
          <a:p>
            <a:pPr algn="ctr">
              <a:lnSpc>
                <a:spcPts val="8399"/>
              </a:lnSpc>
            </a:pPr>
            <a:r>
              <a:rPr lang="en-US" sz="6999">
                <a:solidFill>
                  <a:srgbClr val="4F7386"/>
                </a:solidFill>
                <a:latin typeface="Montserrat Extra-Bold"/>
              </a:rPr>
              <a:t>TABLE DE MATIÈRE </a:t>
            </a:r>
          </a:p>
        </p:txBody>
      </p:sp>
      <p:sp>
        <p:nvSpPr>
          <p:cNvPr name="TextBox 19" id="19"/>
          <p:cNvSpPr txBox="true"/>
          <p:nvPr/>
        </p:nvSpPr>
        <p:spPr>
          <a:xfrm rot="0">
            <a:off x="6230089" y="5380739"/>
            <a:ext cx="5827821" cy="533400"/>
          </a:xfrm>
          <a:prstGeom prst="rect">
            <a:avLst/>
          </a:prstGeom>
        </p:spPr>
        <p:txBody>
          <a:bodyPr anchor="t" rtlCol="false" tIns="0" lIns="0" bIns="0" rIns="0">
            <a:spAutoFit/>
          </a:bodyPr>
          <a:lstStyle/>
          <a:p>
            <a:pPr algn="ctr">
              <a:lnSpc>
                <a:spcPts val="4079"/>
              </a:lnSpc>
            </a:pPr>
            <a:r>
              <a:rPr lang="en-US" sz="3399">
                <a:solidFill>
                  <a:srgbClr val="FFFFFF"/>
                </a:solidFill>
                <a:latin typeface="Raleway"/>
              </a:rPr>
              <a:t>Analyse de l'existant</a:t>
            </a:r>
          </a:p>
        </p:txBody>
      </p:sp>
      <p:sp>
        <p:nvSpPr>
          <p:cNvPr name="TextBox 20" id="20"/>
          <p:cNvSpPr txBox="true"/>
          <p:nvPr/>
        </p:nvSpPr>
        <p:spPr>
          <a:xfrm rot="0">
            <a:off x="6230089" y="4477756"/>
            <a:ext cx="5827821" cy="533400"/>
          </a:xfrm>
          <a:prstGeom prst="rect">
            <a:avLst/>
          </a:prstGeom>
        </p:spPr>
        <p:txBody>
          <a:bodyPr anchor="t" rtlCol="false" tIns="0" lIns="0" bIns="0" rIns="0">
            <a:spAutoFit/>
          </a:bodyPr>
          <a:lstStyle/>
          <a:p>
            <a:pPr algn="ctr">
              <a:lnSpc>
                <a:spcPts val="4079"/>
              </a:lnSpc>
            </a:pPr>
            <a:r>
              <a:rPr lang="en-US" sz="3399">
                <a:solidFill>
                  <a:srgbClr val="FFFFFF"/>
                </a:solidFill>
                <a:latin typeface="Raleway"/>
              </a:rPr>
              <a:t>Introduction</a:t>
            </a:r>
          </a:p>
        </p:txBody>
      </p:sp>
      <p:sp>
        <p:nvSpPr>
          <p:cNvPr name="TextBox 21" id="21"/>
          <p:cNvSpPr txBox="true"/>
          <p:nvPr/>
        </p:nvSpPr>
        <p:spPr>
          <a:xfrm rot="0">
            <a:off x="6230089" y="6283721"/>
            <a:ext cx="5827821" cy="533400"/>
          </a:xfrm>
          <a:prstGeom prst="rect">
            <a:avLst/>
          </a:prstGeom>
        </p:spPr>
        <p:txBody>
          <a:bodyPr anchor="t" rtlCol="false" tIns="0" lIns="0" bIns="0" rIns="0">
            <a:spAutoFit/>
          </a:bodyPr>
          <a:lstStyle/>
          <a:p>
            <a:pPr algn="ctr">
              <a:lnSpc>
                <a:spcPts val="4079"/>
              </a:lnSpc>
            </a:pPr>
            <a:r>
              <a:rPr lang="en-US" sz="3399">
                <a:solidFill>
                  <a:srgbClr val="FFFFFF"/>
                </a:solidFill>
                <a:latin typeface="Raleway"/>
              </a:rPr>
              <a:t>Analyse du Besoin</a:t>
            </a:r>
          </a:p>
        </p:txBody>
      </p:sp>
      <p:sp>
        <p:nvSpPr>
          <p:cNvPr name="TextBox 22" id="22"/>
          <p:cNvSpPr txBox="true"/>
          <p:nvPr/>
        </p:nvSpPr>
        <p:spPr>
          <a:xfrm rot="0">
            <a:off x="6230089" y="7186704"/>
            <a:ext cx="5827821" cy="533400"/>
          </a:xfrm>
          <a:prstGeom prst="rect">
            <a:avLst/>
          </a:prstGeom>
        </p:spPr>
        <p:txBody>
          <a:bodyPr anchor="t" rtlCol="false" tIns="0" lIns="0" bIns="0" rIns="0">
            <a:spAutoFit/>
          </a:bodyPr>
          <a:lstStyle/>
          <a:p>
            <a:pPr algn="ctr">
              <a:lnSpc>
                <a:spcPts val="4079"/>
              </a:lnSpc>
            </a:pPr>
            <a:r>
              <a:rPr lang="en-US" sz="3399">
                <a:solidFill>
                  <a:srgbClr val="FFFFFF"/>
                </a:solidFill>
                <a:latin typeface="Raleway"/>
              </a:rPr>
              <a:t>Conception du solution</a:t>
            </a:r>
          </a:p>
        </p:txBody>
      </p:sp>
      <p:sp>
        <p:nvSpPr>
          <p:cNvPr name="TextBox 23" id="23"/>
          <p:cNvSpPr txBox="true"/>
          <p:nvPr/>
        </p:nvSpPr>
        <p:spPr>
          <a:xfrm rot="0">
            <a:off x="6230089" y="8089687"/>
            <a:ext cx="5827821" cy="533400"/>
          </a:xfrm>
          <a:prstGeom prst="rect">
            <a:avLst/>
          </a:prstGeom>
        </p:spPr>
        <p:txBody>
          <a:bodyPr anchor="t" rtlCol="false" tIns="0" lIns="0" bIns="0" rIns="0">
            <a:spAutoFit/>
          </a:bodyPr>
          <a:lstStyle/>
          <a:p>
            <a:pPr algn="ctr">
              <a:lnSpc>
                <a:spcPts val="4079"/>
              </a:lnSpc>
            </a:pPr>
            <a:r>
              <a:rPr lang="en-US" sz="3399">
                <a:solidFill>
                  <a:srgbClr val="FFFFFF"/>
                </a:solidFill>
                <a:latin typeface="Raleway"/>
              </a:rPr>
              <a:t>Réalisation du chatot</a:t>
            </a:r>
          </a:p>
        </p:txBody>
      </p:sp>
      <p:grpSp>
        <p:nvGrpSpPr>
          <p:cNvPr name="Group 24" id="24"/>
          <p:cNvGrpSpPr/>
          <p:nvPr/>
        </p:nvGrpSpPr>
        <p:grpSpPr>
          <a:xfrm rot="0">
            <a:off x="17351940" y="9350940"/>
            <a:ext cx="1167603" cy="1068370"/>
            <a:chOff x="0" y="0"/>
            <a:chExt cx="1013853" cy="927688"/>
          </a:xfrm>
        </p:grpSpPr>
        <p:sp>
          <p:nvSpPr>
            <p:cNvPr name="Freeform 25" id="25"/>
            <p:cNvSpPr/>
            <p:nvPr/>
          </p:nvSpPr>
          <p:spPr>
            <a:xfrm>
              <a:off x="0" y="0"/>
              <a:ext cx="1013853" cy="927688"/>
            </a:xfrm>
            <a:custGeom>
              <a:avLst/>
              <a:gdLst/>
              <a:ahLst/>
              <a:cxnLst/>
              <a:rect r="r" b="b" t="t" l="l"/>
              <a:pathLst>
                <a:path h="927688" w="1013853">
                  <a:moveTo>
                    <a:pt x="0" y="0"/>
                  </a:moveTo>
                  <a:lnTo>
                    <a:pt x="1013853" y="0"/>
                  </a:lnTo>
                  <a:lnTo>
                    <a:pt x="1013853" y="927688"/>
                  </a:lnTo>
                  <a:lnTo>
                    <a:pt x="0" y="927688"/>
                  </a:lnTo>
                  <a:close/>
                </a:path>
              </a:pathLst>
            </a:custGeom>
            <a:solidFill>
              <a:srgbClr val="4F7386"/>
            </a:solidFill>
          </p:spPr>
        </p:sp>
        <p:sp>
          <p:nvSpPr>
            <p:cNvPr name="TextBox 26" id="26"/>
            <p:cNvSpPr txBox="true"/>
            <p:nvPr/>
          </p:nvSpPr>
          <p:spPr>
            <a:xfrm>
              <a:off x="0" y="-9525"/>
              <a:ext cx="812800" cy="822325"/>
            </a:xfrm>
            <a:prstGeom prst="rect">
              <a:avLst/>
            </a:prstGeom>
          </p:spPr>
          <p:txBody>
            <a:bodyPr anchor="ctr" rtlCol="false" tIns="50800" lIns="50800" bIns="50800" rIns="50800"/>
            <a:lstStyle/>
            <a:p>
              <a:pPr algn="ctr">
                <a:lnSpc>
                  <a:spcPts val="2879"/>
                </a:lnSpc>
              </a:pPr>
            </a:p>
          </p:txBody>
        </p:sp>
      </p:grpSp>
      <p:sp>
        <p:nvSpPr>
          <p:cNvPr name="TextBox 27" id="27"/>
          <p:cNvSpPr txBox="true"/>
          <p:nvPr/>
        </p:nvSpPr>
        <p:spPr>
          <a:xfrm rot="0">
            <a:off x="17460621" y="9499882"/>
            <a:ext cx="718697" cy="638175"/>
          </a:xfrm>
          <a:prstGeom prst="rect">
            <a:avLst/>
          </a:prstGeom>
        </p:spPr>
        <p:txBody>
          <a:bodyPr anchor="t" rtlCol="false" tIns="0" lIns="0" bIns="0" rIns="0">
            <a:spAutoFit/>
          </a:bodyPr>
          <a:lstStyle/>
          <a:p>
            <a:pPr algn="ctr">
              <a:lnSpc>
                <a:spcPts val="5040"/>
              </a:lnSpc>
              <a:spcBef>
                <a:spcPct val="0"/>
              </a:spcBef>
            </a:pPr>
            <a:r>
              <a:rPr lang="en-US" sz="4200">
                <a:solidFill>
                  <a:srgbClr val="FFFFFF"/>
                </a:solidFill>
                <a:latin typeface="Montserrat Extra-Bold"/>
              </a:rPr>
              <a:t>3</a:t>
            </a:r>
          </a:p>
        </p:txBody>
      </p:sp>
      <p:grpSp>
        <p:nvGrpSpPr>
          <p:cNvPr name="Group 28" id="28"/>
          <p:cNvGrpSpPr/>
          <p:nvPr/>
        </p:nvGrpSpPr>
        <p:grpSpPr>
          <a:xfrm rot="0">
            <a:off x="4326511" y="8806809"/>
            <a:ext cx="9634978" cy="902983"/>
            <a:chOff x="0" y="0"/>
            <a:chExt cx="2537607" cy="237823"/>
          </a:xfrm>
        </p:grpSpPr>
        <p:sp>
          <p:nvSpPr>
            <p:cNvPr name="Freeform 29" id="29"/>
            <p:cNvSpPr/>
            <p:nvPr/>
          </p:nvSpPr>
          <p:spPr>
            <a:xfrm>
              <a:off x="0" y="0"/>
              <a:ext cx="2537607" cy="237823"/>
            </a:xfrm>
            <a:custGeom>
              <a:avLst/>
              <a:gdLst/>
              <a:ahLst/>
              <a:cxnLst/>
              <a:rect r="r" b="b" t="t" l="l"/>
              <a:pathLst>
                <a:path h="237823" w="2537607">
                  <a:moveTo>
                    <a:pt x="80352" y="0"/>
                  </a:moveTo>
                  <a:lnTo>
                    <a:pt x="2457255" y="0"/>
                  </a:lnTo>
                  <a:cubicBezTo>
                    <a:pt x="2501632" y="0"/>
                    <a:pt x="2537607" y="35975"/>
                    <a:pt x="2537607" y="80352"/>
                  </a:cubicBezTo>
                  <a:lnTo>
                    <a:pt x="2537607" y="157470"/>
                  </a:lnTo>
                  <a:cubicBezTo>
                    <a:pt x="2537607" y="178781"/>
                    <a:pt x="2529142" y="199219"/>
                    <a:pt x="2514073" y="214288"/>
                  </a:cubicBezTo>
                  <a:cubicBezTo>
                    <a:pt x="2499004" y="229357"/>
                    <a:pt x="2478566" y="237823"/>
                    <a:pt x="2457255" y="237823"/>
                  </a:cubicBezTo>
                  <a:lnTo>
                    <a:pt x="80352" y="237823"/>
                  </a:lnTo>
                  <a:cubicBezTo>
                    <a:pt x="35975" y="237823"/>
                    <a:pt x="0" y="201848"/>
                    <a:pt x="0" y="157470"/>
                  </a:cubicBezTo>
                  <a:lnTo>
                    <a:pt x="0" y="80352"/>
                  </a:lnTo>
                  <a:cubicBezTo>
                    <a:pt x="0" y="59041"/>
                    <a:pt x="8466" y="38604"/>
                    <a:pt x="23535" y="23535"/>
                  </a:cubicBezTo>
                  <a:cubicBezTo>
                    <a:pt x="38604" y="8466"/>
                    <a:pt x="59041" y="0"/>
                    <a:pt x="80352" y="0"/>
                  </a:cubicBezTo>
                  <a:close/>
                </a:path>
              </a:pathLst>
            </a:custGeom>
            <a:solidFill>
              <a:srgbClr val="5C859B"/>
            </a:solidFill>
          </p:spPr>
        </p:sp>
        <p:sp>
          <p:nvSpPr>
            <p:cNvPr name="TextBox 30" id="30"/>
            <p:cNvSpPr txBox="true"/>
            <p:nvPr/>
          </p:nvSpPr>
          <p:spPr>
            <a:xfrm>
              <a:off x="0" y="-9525"/>
              <a:ext cx="812800" cy="822325"/>
            </a:xfrm>
            <a:prstGeom prst="rect">
              <a:avLst/>
            </a:prstGeom>
          </p:spPr>
          <p:txBody>
            <a:bodyPr anchor="ctr" rtlCol="false" tIns="50800" lIns="50800" bIns="50800" rIns="50800"/>
            <a:lstStyle/>
            <a:p>
              <a:pPr algn="ctr">
                <a:lnSpc>
                  <a:spcPts val="2879"/>
                </a:lnSpc>
              </a:pPr>
            </a:p>
          </p:txBody>
        </p:sp>
      </p:grpSp>
      <p:sp>
        <p:nvSpPr>
          <p:cNvPr name="TextBox 31" id="31"/>
          <p:cNvSpPr txBox="true"/>
          <p:nvPr/>
        </p:nvSpPr>
        <p:spPr>
          <a:xfrm rot="0">
            <a:off x="6230089" y="8982075"/>
            <a:ext cx="5827821" cy="533400"/>
          </a:xfrm>
          <a:prstGeom prst="rect">
            <a:avLst/>
          </a:prstGeom>
        </p:spPr>
        <p:txBody>
          <a:bodyPr anchor="t" rtlCol="false" tIns="0" lIns="0" bIns="0" rIns="0">
            <a:spAutoFit/>
          </a:bodyPr>
          <a:lstStyle/>
          <a:p>
            <a:pPr algn="ctr">
              <a:lnSpc>
                <a:spcPts val="4079"/>
              </a:lnSpc>
            </a:pPr>
            <a:r>
              <a:rPr lang="en-US" sz="3399">
                <a:solidFill>
                  <a:srgbClr val="FFFFFF"/>
                </a:solidFill>
                <a:latin typeface="Raleway"/>
              </a:rPr>
              <a:t>Conclusion</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7812" r="0" b="7812"/>
          <a:stretch>
            <a:fillRect/>
          </a:stretch>
        </p:blipFill>
        <p:spPr>
          <a:xfrm>
            <a:off x="0" y="0"/>
            <a:ext cx="18288000" cy="10287000"/>
          </a:xfrm>
          <a:prstGeom prst="rect">
            <a:avLst/>
          </a:prstGeom>
        </p:spPr>
      </p:pic>
      <p:grpSp>
        <p:nvGrpSpPr>
          <p:cNvPr name="Group 3" id="3"/>
          <p:cNvGrpSpPr/>
          <p:nvPr/>
        </p:nvGrpSpPr>
        <p:grpSpPr>
          <a:xfrm rot="0">
            <a:off x="17351940" y="9350940"/>
            <a:ext cx="1167603" cy="1068370"/>
            <a:chOff x="0" y="0"/>
            <a:chExt cx="1013853" cy="927688"/>
          </a:xfrm>
        </p:grpSpPr>
        <p:sp>
          <p:nvSpPr>
            <p:cNvPr name="Freeform 4" id="4"/>
            <p:cNvSpPr/>
            <p:nvPr/>
          </p:nvSpPr>
          <p:spPr>
            <a:xfrm>
              <a:off x="0" y="0"/>
              <a:ext cx="1013853" cy="927688"/>
            </a:xfrm>
            <a:custGeom>
              <a:avLst/>
              <a:gdLst/>
              <a:ahLst/>
              <a:cxnLst/>
              <a:rect r="r" b="b" t="t" l="l"/>
              <a:pathLst>
                <a:path h="927688" w="1013853">
                  <a:moveTo>
                    <a:pt x="0" y="0"/>
                  </a:moveTo>
                  <a:lnTo>
                    <a:pt x="1013853" y="0"/>
                  </a:lnTo>
                  <a:lnTo>
                    <a:pt x="1013853" y="927688"/>
                  </a:lnTo>
                  <a:lnTo>
                    <a:pt x="0" y="927688"/>
                  </a:lnTo>
                  <a:close/>
                </a:path>
              </a:pathLst>
            </a:custGeom>
            <a:solidFill>
              <a:srgbClr val="4F7386"/>
            </a:solidFill>
          </p:spPr>
        </p:sp>
        <p:sp>
          <p:nvSpPr>
            <p:cNvPr name="TextBox 5" id="5"/>
            <p:cNvSpPr txBox="true"/>
            <p:nvPr/>
          </p:nvSpPr>
          <p:spPr>
            <a:xfrm>
              <a:off x="0" y="-9525"/>
              <a:ext cx="812800" cy="822325"/>
            </a:xfrm>
            <a:prstGeom prst="rect">
              <a:avLst/>
            </a:prstGeom>
          </p:spPr>
          <p:txBody>
            <a:bodyPr anchor="ctr" rtlCol="false" tIns="50800" lIns="50800" bIns="50800" rIns="50800"/>
            <a:lstStyle/>
            <a:p>
              <a:pPr algn="ctr">
                <a:lnSpc>
                  <a:spcPts val="2879"/>
                </a:lnSpc>
              </a:pPr>
            </a:p>
          </p:txBody>
        </p:sp>
      </p:grpSp>
      <p:grpSp>
        <p:nvGrpSpPr>
          <p:cNvPr name="Group 6" id="6"/>
          <p:cNvGrpSpPr/>
          <p:nvPr/>
        </p:nvGrpSpPr>
        <p:grpSpPr>
          <a:xfrm rot="-5399999">
            <a:off x="10653257" y="-257858"/>
            <a:ext cx="2409370" cy="10802716"/>
            <a:chOff x="0" y="0"/>
            <a:chExt cx="660400" cy="2960988"/>
          </a:xfrm>
        </p:grpSpPr>
        <p:sp>
          <p:nvSpPr>
            <p:cNvPr name="Freeform 7" id="7"/>
            <p:cNvSpPr/>
            <p:nvPr/>
          </p:nvSpPr>
          <p:spPr>
            <a:xfrm>
              <a:off x="0" y="0"/>
              <a:ext cx="660400" cy="2960988"/>
            </a:xfrm>
            <a:custGeom>
              <a:avLst/>
              <a:gdLst/>
              <a:ahLst/>
              <a:cxnLst/>
              <a:rect r="r" b="b" t="t" l="l"/>
              <a:pathLst>
                <a:path h="2960988" w="660400">
                  <a:moveTo>
                    <a:pt x="220252" y="2941919"/>
                  </a:moveTo>
                  <a:cubicBezTo>
                    <a:pt x="254109" y="2953433"/>
                    <a:pt x="292600" y="2960988"/>
                    <a:pt x="330378" y="2960988"/>
                  </a:cubicBezTo>
                  <a:cubicBezTo>
                    <a:pt x="368157" y="2960988"/>
                    <a:pt x="404509" y="2954511"/>
                    <a:pt x="438009" y="2942997"/>
                  </a:cubicBezTo>
                  <a:cubicBezTo>
                    <a:pt x="438723" y="2942638"/>
                    <a:pt x="439435" y="2942638"/>
                    <a:pt x="440148" y="2942278"/>
                  </a:cubicBezTo>
                  <a:cubicBezTo>
                    <a:pt x="565955" y="2896223"/>
                    <a:pt x="658618" y="2774609"/>
                    <a:pt x="660400" y="2584769"/>
                  </a:cubicBezTo>
                  <a:lnTo>
                    <a:pt x="660400" y="0"/>
                  </a:lnTo>
                  <a:lnTo>
                    <a:pt x="0" y="0"/>
                  </a:lnTo>
                  <a:lnTo>
                    <a:pt x="0" y="2582850"/>
                  </a:lnTo>
                  <a:cubicBezTo>
                    <a:pt x="1782" y="2775328"/>
                    <a:pt x="93019" y="2896943"/>
                    <a:pt x="220252" y="2941919"/>
                  </a:cubicBezTo>
                  <a:close/>
                </a:path>
              </a:pathLst>
            </a:custGeom>
            <a:solidFill>
              <a:srgbClr val="4F7386"/>
            </a:solidFill>
          </p:spPr>
        </p:sp>
        <p:sp>
          <p:nvSpPr>
            <p:cNvPr name="TextBox 8" id="8"/>
            <p:cNvSpPr txBox="true"/>
            <p:nvPr/>
          </p:nvSpPr>
          <p:spPr>
            <a:xfrm>
              <a:off x="0" y="-9525"/>
              <a:ext cx="660400" cy="695325"/>
            </a:xfrm>
            <a:prstGeom prst="rect">
              <a:avLst/>
            </a:prstGeom>
          </p:spPr>
          <p:txBody>
            <a:bodyPr anchor="ctr" rtlCol="false" tIns="50800" lIns="50800" bIns="50800" rIns="50800"/>
            <a:lstStyle/>
            <a:p>
              <a:pPr algn="ctr">
                <a:lnSpc>
                  <a:spcPts val="2879"/>
                </a:lnSpc>
              </a:pPr>
            </a:p>
          </p:txBody>
        </p:sp>
      </p:grpSp>
      <p:grpSp>
        <p:nvGrpSpPr>
          <p:cNvPr name="Group 9" id="9"/>
          <p:cNvGrpSpPr>
            <a:grpSpLocks noChangeAspect="true"/>
          </p:cNvGrpSpPr>
          <p:nvPr/>
        </p:nvGrpSpPr>
        <p:grpSpPr>
          <a:xfrm rot="0">
            <a:off x="1221655" y="1850496"/>
            <a:ext cx="6586034" cy="6586008"/>
            <a:chOff x="0" y="0"/>
            <a:chExt cx="6350000" cy="6349975"/>
          </a:xfrm>
        </p:grpSpPr>
        <p:sp>
          <p:nvSpPr>
            <p:cNvPr name="Freeform 10" id="10"/>
            <p:cNvSpPr/>
            <p:nvPr/>
          </p:nvSpPr>
          <p:spPr>
            <a:xfrm>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3"/>
              <a:stretch>
                <a:fillRect l="0" r="0" t="-16666" b="-16666"/>
              </a:stretch>
            </a:blipFill>
          </p:spPr>
        </p:sp>
      </p:grpSp>
      <p:sp>
        <p:nvSpPr>
          <p:cNvPr name="TextBox 11" id="11"/>
          <p:cNvSpPr txBox="true"/>
          <p:nvPr/>
        </p:nvSpPr>
        <p:spPr>
          <a:xfrm rot="0">
            <a:off x="9407426" y="4586288"/>
            <a:ext cx="6834579" cy="1057275"/>
          </a:xfrm>
          <a:prstGeom prst="rect">
            <a:avLst/>
          </a:prstGeom>
        </p:spPr>
        <p:txBody>
          <a:bodyPr anchor="t" rtlCol="false" tIns="0" lIns="0" bIns="0" rIns="0">
            <a:spAutoFit/>
          </a:bodyPr>
          <a:lstStyle/>
          <a:p>
            <a:pPr>
              <a:lnSpc>
                <a:spcPts val="8399"/>
              </a:lnSpc>
            </a:pPr>
            <a:r>
              <a:rPr lang="en-US" sz="6999">
                <a:solidFill>
                  <a:srgbClr val="FFFFFF"/>
                </a:solidFill>
                <a:latin typeface="Montserrat Extra-Bold"/>
              </a:rPr>
              <a:t>Introduction</a:t>
            </a:r>
          </a:p>
        </p:txBody>
      </p:sp>
      <p:sp>
        <p:nvSpPr>
          <p:cNvPr name="TextBox 12" id="12"/>
          <p:cNvSpPr txBox="true"/>
          <p:nvPr/>
        </p:nvSpPr>
        <p:spPr>
          <a:xfrm rot="0">
            <a:off x="17509196" y="9499882"/>
            <a:ext cx="621548" cy="638175"/>
          </a:xfrm>
          <a:prstGeom prst="rect">
            <a:avLst/>
          </a:prstGeom>
        </p:spPr>
        <p:txBody>
          <a:bodyPr anchor="t" rtlCol="false" tIns="0" lIns="0" bIns="0" rIns="0">
            <a:spAutoFit/>
          </a:bodyPr>
          <a:lstStyle/>
          <a:p>
            <a:pPr algn="ctr">
              <a:lnSpc>
                <a:spcPts val="5040"/>
              </a:lnSpc>
              <a:spcBef>
                <a:spcPct val="0"/>
              </a:spcBef>
            </a:pPr>
            <a:r>
              <a:rPr lang="en-US" sz="4200">
                <a:solidFill>
                  <a:srgbClr val="FFFFFF"/>
                </a:solidFill>
                <a:latin typeface="Montserrat Extra-Bold"/>
              </a:rPr>
              <a:t>6</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7812" r="0" b="7812"/>
          <a:stretch>
            <a:fillRect/>
          </a:stretch>
        </p:blipFill>
        <p:spPr>
          <a:xfrm>
            <a:off x="0" y="0"/>
            <a:ext cx="18288000" cy="10287000"/>
          </a:xfrm>
          <a:prstGeom prst="rect">
            <a:avLst/>
          </a:prstGeom>
        </p:spPr>
      </p:pic>
      <p:grpSp>
        <p:nvGrpSpPr>
          <p:cNvPr name="Group 3" id="3"/>
          <p:cNvGrpSpPr/>
          <p:nvPr/>
        </p:nvGrpSpPr>
        <p:grpSpPr>
          <a:xfrm rot="5400000">
            <a:off x="11655435" y="269021"/>
            <a:ext cx="3875616" cy="9852599"/>
            <a:chOff x="0" y="0"/>
            <a:chExt cx="660400" cy="1678870"/>
          </a:xfrm>
        </p:grpSpPr>
        <p:sp>
          <p:nvSpPr>
            <p:cNvPr name="Freeform 4" id="4"/>
            <p:cNvSpPr/>
            <p:nvPr/>
          </p:nvSpPr>
          <p:spPr>
            <a:xfrm>
              <a:off x="0" y="0"/>
              <a:ext cx="660400" cy="1678870"/>
            </a:xfrm>
            <a:custGeom>
              <a:avLst/>
              <a:gdLst/>
              <a:ahLst/>
              <a:cxnLst/>
              <a:rect r="r" b="b" t="t" l="l"/>
              <a:pathLst>
                <a:path h="1678870" w="660400">
                  <a:moveTo>
                    <a:pt x="220252" y="1659801"/>
                  </a:moveTo>
                  <a:cubicBezTo>
                    <a:pt x="254109" y="1671315"/>
                    <a:pt x="292600" y="1678870"/>
                    <a:pt x="330378" y="1678870"/>
                  </a:cubicBezTo>
                  <a:cubicBezTo>
                    <a:pt x="368157" y="1678870"/>
                    <a:pt x="404509" y="1672393"/>
                    <a:pt x="438009" y="1660879"/>
                  </a:cubicBezTo>
                  <a:cubicBezTo>
                    <a:pt x="438723" y="1660520"/>
                    <a:pt x="439435" y="1660520"/>
                    <a:pt x="440148" y="1660161"/>
                  </a:cubicBezTo>
                  <a:cubicBezTo>
                    <a:pt x="565955" y="1614105"/>
                    <a:pt x="658618" y="1492491"/>
                    <a:pt x="660400" y="1331130"/>
                  </a:cubicBezTo>
                  <a:lnTo>
                    <a:pt x="660400" y="0"/>
                  </a:lnTo>
                  <a:lnTo>
                    <a:pt x="0" y="0"/>
                  </a:lnTo>
                  <a:lnTo>
                    <a:pt x="0" y="1330143"/>
                  </a:lnTo>
                  <a:cubicBezTo>
                    <a:pt x="1782" y="1493210"/>
                    <a:pt x="93019" y="1614825"/>
                    <a:pt x="220252" y="1659801"/>
                  </a:cubicBezTo>
                  <a:close/>
                </a:path>
              </a:pathLst>
            </a:custGeom>
            <a:solidFill>
              <a:srgbClr val="4F7386"/>
            </a:solidFill>
          </p:spPr>
        </p:sp>
        <p:sp>
          <p:nvSpPr>
            <p:cNvPr name="TextBox 5" id="5"/>
            <p:cNvSpPr txBox="true"/>
            <p:nvPr/>
          </p:nvSpPr>
          <p:spPr>
            <a:xfrm>
              <a:off x="0" y="-9525"/>
              <a:ext cx="660400" cy="695325"/>
            </a:xfrm>
            <a:prstGeom prst="rect">
              <a:avLst/>
            </a:prstGeom>
          </p:spPr>
          <p:txBody>
            <a:bodyPr anchor="ctr" rtlCol="false" tIns="50800" lIns="50800" bIns="50800" rIns="50800"/>
            <a:lstStyle/>
            <a:p>
              <a:pPr algn="ctr">
                <a:lnSpc>
                  <a:spcPts val="2879"/>
                </a:lnSpc>
              </a:pPr>
            </a:p>
          </p:txBody>
        </p:sp>
      </p:grpSp>
      <p:pic>
        <p:nvPicPr>
          <p:cNvPr name="Picture 6" id="6"/>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2310299" y="-114300"/>
            <a:ext cx="10515600" cy="10515600"/>
          </a:xfrm>
          <a:prstGeom prst="rect">
            <a:avLst/>
          </a:prstGeom>
        </p:spPr>
      </p:pic>
      <p:grpSp>
        <p:nvGrpSpPr>
          <p:cNvPr name="Group 7" id="7"/>
          <p:cNvGrpSpPr/>
          <p:nvPr/>
        </p:nvGrpSpPr>
        <p:grpSpPr>
          <a:xfrm rot="0">
            <a:off x="17351940" y="9350940"/>
            <a:ext cx="1167603" cy="1068370"/>
            <a:chOff x="0" y="0"/>
            <a:chExt cx="1013853" cy="927688"/>
          </a:xfrm>
        </p:grpSpPr>
        <p:sp>
          <p:nvSpPr>
            <p:cNvPr name="Freeform 8" id="8"/>
            <p:cNvSpPr/>
            <p:nvPr/>
          </p:nvSpPr>
          <p:spPr>
            <a:xfrm>
              <a:off x="0" y="0"/>
              <a:ext cx="1013853" cy="927688"/>
            </a:xfrm>
            <a:custGeom>
              <a:avLst/>
              <a:gdLst/>
              <a:ahLst/>
              <a:cxnLst/>
              <a:rect r="r" b="b" t="t" l="l"/>
              <a:pathLst>
                <a:path h="927688" w="1013853">
                  <a:moveTo>
                    <a:pt x="0" y="0"/>
                  </a:moveTo>
                  <a:lnTo>
                    <a:pt x="1013853" y="0"/>
                  </a:lnTo>
                  <a:lnTo>
                    <a:pt x="1013853" y="927688"/>
                  </a:lnTo>
                  <a:lnTo>
                    <a:pt x="0" y="927688"/>
                  </a:lnTo>
                  <a:close/>
                </a:path>
              </a:pathLst>
            </a:custGeom>
            <a:solidFill>
              <a:srgbClr val="4F7386"/>
            </a:solidFill>
          </p:spPr>
        </p:sp>
        <p:sp>
          <p:nvSpPr>
            <p:cNvPr name="TextBox 9" id="9"/>
            <p:cNvSpPr txBox="true"/>
            <p:nvPr/>
          </p:nvSpPr>
          <p:spPr>
            <a:xfrm>
              <a:off x="0" y="-9525"/>
              <a:ext cx="812800" cy="822325"/>
            </a:xfrm>
            <a:prstGeom prst="rect">
              <a:avLst/>
            </a:prstGeom>
          </p:spPr>
          <p:txBody>
            <a:bodyPr anchor="ctr" rtlCol="false" tIns="50800" lIns="50800" bIns="50800" rIns="50800"/>
            <a:lstStyle/>
            <a:p>
              <a:pPr algn="ctr">
                <a:lnSpc>
                  <a:spcPts val="2879"/>
                </a:lnSpc>
              </a:pPr>
            </a:p>
          </p:txBody>
        </p:sp>
      </p:grpSp>
      <p:pic>
        <p:nvPicPr>
          <p:cNvPr name="Picture 10" id="10"/>
          <p:cNvPicPr>
            <a:picLocks noChangeAspect="true"/>
          </p:cNvPicPr>
          <p:nvPr/>
        </p:nvPicPr>
        <p:blipFill>
          <a:blip r:embed="rId5"/>
          <a:srcRect l="30316" t="0" r="0" b="0"/>
          <a:stretch>
            <a:fillRect/>
          </a:stretch>
        </p:blipFill>
        <p:spPr>
          <a:xfrm flipH="false" flipV="false" rot="0">
            <a:off x="-385926" y="1028700"/>
            <a:ext cx="8591227" cy="8229600"/>
          </a:xfrm>
          <a:prstGeom prst="rect">
            <a:avLst/>
          </a:prstGeom>
        </p:spPr>
      </p:pic>
      <p:sp>
        <p:nvSpPr>
          <p:cNvPr name="TextBox 11" id="11"/>
          <p:cNvSpPr txBox="true"/>
          <p:nvPr/>
        </p:nvSpPr>
        <p:spPr>
          <a:xfrm rot="0">
            <a:off x="8762194" y="3976120"/>
            <a:ext cx="9268797" cy="2438400"/>
          </a:xfrm>
          <a:prstGeom prst="rect">
            <a:avLst/>
          </a:prstGeom>
        </p:spPr>
        <p:txBody>
          <a:bodyPr anchor="t" rtlCol="false" tIns="0" lIns="0" bIns="0" rIns="0">
            <a:spAutoFit/>
          </a:bodyPr>
          <a:lstStyle/>
          <a:p>
            <a:pPr algn="r">
              <a:lnSpc>
                <a:spcPts val="9600"/>
              </a:lnSpc>
            </a:pPr>
            <a:r>
              <a:rPr lang="en-US" sz="8000">
                <a:solidFill>
                  <a:srgbClr val="FFFFFF"/>
                </a:solidFill>
                <a:latin typeface="Montserrat Extra-Bold"/>
              </a:rPr>
              <a:t>Analyse de L’EXISTANT </a:t>
            </a:r>
          </a:p>
        </p:txBody>
      </p:sp>
      <p:sp>
        <p:nvSpPr>
          <p:cNvPr name="TextBox 12" id="12"/>
          <p:cNvSpPr txBox="true"/>
          <p:nvPr/>
        </p:nvSpPr>
        <p:spPr>
          <a:xfrm rot="0">
            <a:off x="17518721" y="9499882"/>
            <a:ext cx="621548" cy="638175"/>
          </a:xfrm>
          <a:prstGeom prst="rect">
            <a:avLst/>
          </a:prstGeom>
        </p:spPr>
        <p:txBody>
          <a:bodyPr anchor="t" rtlCol="false" tIns="0" lIns="0" bIns="0" rIns="0">
            <a:spAutoFit/>
          </a:bodyPr>
          <a:lstStyle/>
          <a:p>
            <a:pPr algn="ctr">
              <a:lnSpc>
                <a:spcPts val="5040"/>
              </a:lnSpc>
              <a:spcBef>
                <a:spcPct val="0"/>
              </a:spcBef>
            </a:pPr>
            <a:r>
              <a:rPr lang="en-US" sz="4200">
                <a:solidFill>
                  <a:srgbClr val="FFFFFF"/>
                </a:solidFill>
                <a:latin typeface="Montserrat Extra-Bold"/>
              </a:rPr>
              <a:t>8</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15625"/>
          <a:stretch>
            <a:fillRect/>
          </a:stretch>
        </p:blipFill>
        <p:spPr>
          <a:xfrm>
            <a:off x="0" y="0"/>
            <a:ext cx="18288000" cy="10287000"/>
          </a:xfrm>
          <a:prstGeom prst="rect">
            <a:avLst/>
          </a:prstGeom>
        </p:spPr>
      </p:pic>
      <p:sp>
        <p:nvSpPr>
          <p:cNvPr name="TextBox 3" id="3"/>
          <p:cNvSpPr txBox="true"/>
          <p:nvPr/>
        </p:nvSpPr>
        <p:spPr>
          <a:xfrm rot="0">
            <a:off x="735615" y="2569952"/>
            <a:ext cx="7979760" cy="5105400"/>
          </a:xfrm>
          <a:prstGeom prst="rect">
            <a:avLst/>
          </a:prstGeom>
        </p:spPr>
        <p:txBody>
          <a:bodyPr anchor="t" rtlCol="false" tIns="0" lIns="0" bIns="0" rIns="0">
            <a:spAutoFit/>
          </a:bodyPr>
          <a:lstStyle/>
          <a:p>
            <a:pPr algn="just">
              <a:lnSpc>
                <a:spcPts val="4320"/>
              </a:lnSpc>
            </a:pPr>
            <a:r>
              <a:rPr lang="en-US" sz="3600">
                <a:solidFill>
                  <a:srgbClr val="4F7386"/>
                </a:solidFill>
                <a:latin typeface="Montserrat Extra-Bold"/>
              </a:rPr>
              <a:t>De nos jours, il existe une masse d’étudiants déprimés au cycle supérieur, ceci peut conduire à abandonner leur étude ou recommencer leur cycle des le début en perdant des années à cause d’un mauvais choix du domaine ou du filière d’étude.</a:t>
            </a:r>
          </a:p>
          <a:p>
            <a:pPr>
              <a:lnSpc>
                <a:spcPts val="6000"/>
              </a:lnSpc>
              <a:spcBef>
                <a:spcPct val="0"/>
              </a:spcBef>
            </a:pPr>
          </a:p>
        </p:txBody>
      </p:sp>
      <p:grpSp>
        <p:nvGrpSpPr>
          <p:cNvPr name="Group 4" id="4"/>
          <p:cNvGrpSpPr/>
          <p:nvPr/>
        </p:nvGrpSpPr>
        <p:grpSpPr>
          <a:xfrm rot="0">
            <a:off x="17351940" y="9350940"/>
            <a:ext cx="1167603" cy="1068370"/>
            <a:chOff x="0" y="0"/>
            <a:chExt cx="1013853" cy="927688"/>
          </a:xfrm>
        </p:grpSpPr>
        <p:sp>
          <p:nvSpPr>
            <p:cNvPr name="Freeform 5" id="5"/>
            <p:cNvSpPr/>
            <p:nvPr/>
          </p:nvSpPr>
          <p:spPr>
            <a:xfrm>
              <a:off x="0" y="0"/>
              <a:ext cx="1013853" cy="927688"/>
            </a:xfrm>
            <a:custGeom>
              <a:avLst/>
              <a:gdLst/>
              <a:ahLst/>
              <a:cxnLst/>
              <a:rect r="r" b="b" t="t" l="l"/>
              <a:pathLst>
                <a:path h="927688" w="1013853">
                  <a:moveTo>
                    <a:pt x="0" y="0"/>
                  </a:moveTo>
                  <a:lnTo>
                    <a:pt x="1013853" y="0"/>
                  </a:lnTo>
                  <a:lnTo>
                    <a:pt x="1013853" y="927688"/>
                  </a:lnTo>
                  <a:lnTo>
                    <a:pt x="0" y="927688"/>
                  </a:lnTo>
                  <a:close/>
                </a:path>
              </a:pathLst>
            </a:custGeom>
            <a:solidFill>
              <a:srgbClr val="4F7386"/>
            </a:solidFill>
          </p:spPr>
        </p:sp>
        <p:sp>
          <p:nvSpPr>
            <p:cNvPr name="TextBox 6" id="6"/>
            <p:cNvSpPr txBox="true"/>
            <p:nvPr/>
          </p:nvSpPr>
          <p:spPr>
            <a:xfrm>
              <a:off x="0" y="-9525"/>
              <a:ext cx="812800" cy="822325"/>
            </a:xfrm>
            <a:prstGeom prst="rect">
              <a:avLst/>
            </a:prstGeom>
          </p:spPr>
          <p:txBody>
            <a:bodyPr anchor="ctr" rtlCol="false" tIns="50800" lIns="50800" bIns="50800" rIns="50800"/>
            <a:lstStyle/>
            <a:p>
              <a:pPr algn="ctr">
                <a:lnSpc>
                  <a:spcPts val="2879"/>
                </a:lnSpc>
              </a:pPr>
            </a:p>
          </p:txBody>
        </p:sp>
      </p:grpSp>
      <p:sp>
        <p:nvSpPr>
          <p:cNvPr name="TextBox 7" id="7"/>
          <p:cNvSpPr txBox="true"/>
          <p:nvPr/>
        </p:nvSpPr>
        <p:spPr>
          <a:xfrm rot="0">
            <a:off x="17518721" y="9499882"/>
            <a:ext cx="621548" cy="638175"/>
          </a:xfrm>
          <a:prstGeom prst="rect">
            <a:avLst/>
          </a:prstGeom>
        </p:spPr>
        <p:txBody>
          <a:bodyPr anchor="t" rtlCol="false" tIns="0" lIns="0" bIns="0" rIns="0">
            <a:spAutoFit/>
          </a:bodyPr>
          <a:lstStyle/>
          <a:p>
            <a:pPr algn="ctr">
              <a:lnSpc>
                <a:spcPts val="5040"/>
              </a:lnSpc>
              <a:spcBef>
                <a:spcPct val="0"/>
              </a:spcBef>
            </a:pPr>
            <a:r>
              <a:rPr lang="en-US" sz="4200">
                <a:solidFill>
                  <a:srgbClr val="FFFFFF"/>
                </a:solidFill>
                <a:latin typeface="Montserrat Extra-Bold"/>
              </a:rPr>
              <a:t>9</a:t>
            </a:r>
          </a:p>
        </p:txBody>
      </p:sp>
      <p:sp>
        <p:nvSpPr>
          <p:cNvPr name="AutoShape 8" id="8"/>
          <p:cNvSpPr/>
          <p:nvPr/>
        </p:nvSpPr>
        <p:spPr>
          <a:xfrm rot="-5400000">
            <a:off x="6381058" y="2379452"/>
            <a:ext cx="5906884" cy="0"/>
          </a:xfrm>
          <a:prstGeom prst="line">
            <a:avLst/>
          </a:prstGeom>
          <a:ln cap="rnd" w="381000">
            <a:solidFill>
              <a:srgbClr val="4F7386"/>
            </a:solidFill>
            <a:prstDash val="solid"/>
            <a:headEnd type="none" len="sm" w="sm"/>
            <a:tailEnd type="none" len="sm" w="sm"/>
          </a:ln>
        </p:spPr>
      </p:sp>
      <p:sp>
        <p:nvSpPr>
          <p:cNvPr name="TextBox 9" id="9"/>
          <p:cNvSpPr txBox="true"/>
          <p:nvPr/>
        </p:nvSpPr>
        <p:spPr>
          <a:xfrm rot="0">
            <a:off x="9955981" y="2349210"/>
            <a:ext cx="7979760" cy="5648325"/>
          </a:xfrm>
          <a:prstGeom prst="rect">
            <a:avLst/>
          </a:prstGeom>
        </p:spPr>
        <p:txBody>
          <a:bodyPr anchor="t" rtlCol="false" tIns="0" lIns="0" bIns="0" rIns="0">
            <a:spAutoFit/>
          </a:bodyPr>
          <a:lstStyle/>
          <a:p>
            <a:pPr algn="just">
              <a:lnSpc>
                <a:spcPts val="4320"/>
              </a:lnSpc>
            </a:pPr>
            <a:r>
              <a:rPr lang="en-US" sz="3600">
                <a:solidFill>
                  <a:srgbClr val="4F7386"/>
                </a:solidFill>
                <a:latin typeface="Montserrat Extra-Bold"/>
              </a:rPr>
              <a:t>Ce problème est causé par la diversité des domaines et les filières de chaque domaine avec beaucoup d’information sur chaque filiere, ce qui rendre la tâche du choix du filiere ou du domaine plus difficile.D’où, l’étudiant ne pourrait pas prendre la bonne décision </a:t>
            </a:r>
          </a:p>
          <a:p>
            <a:pPr algn="just">
              <a:lnSpc>
                <a:spcPts val="6000"/>
              </a:lnSpc>
              <a:spcBef>
                <a:spcPct val="0"/>
              </a:spcBef>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7812" r="0" b="7812"/>
          <a:stretch>
            <a:fillRect/>
          </a:stretch>
        </p:blipFill>
        <p:spPr>
          <a:xfrm>
            <a:off x="0" y="0"/>
            <a:ext cx="18288000" cy="10287000"/>
          </a:xfrm>
          <a:prstGeom prst="rect">
            <a:avLst/>
          </a:prstGeom>
        </p:spPr>
      </p:pic>
      <p:grpSp>
        <p:nvGrpSpPr>
          <p:cNvPr name="Group 3" id="3"/>
          <p:cNvGrpSpPr/>
          <p:nvPr/>
        </p:nvGrpSpPr>
        <p:grpSpPr>
          <a:xfrm rot="5400000">
            <a:off x="11655435" y="269021"/>
            <a:ext cx="3875616" cy="9852599"/>
            <a:chOff x="0" y="0"/>
            <a:chExt cx="660400" cy="1678870"/>
          </a:xfrm>
        </p:grpSpPr>
        <p:sp>
          <p:nvSpPr>
            <p:cNvPr name="Freeform 4" id="4"/>
            <p:cNvSpPr/>
            <p:nvPr/>
          </p:nvSpPr>
          <p:spPr>
            <a:xfrm>
              <a:off x="0" y="0"/>
              <a:ext cx="660400" cy="1678870"/>
            </a:xfrm>
            <a:custGeom>
              <a:avLst/>
              <a:gdLst/>
              <a:ahLst/>
              <a:cxnLst/>
              <a:rect r="r" b="b" t="t" l="l"/>
              <a:pathLst>
                <a:path h="1678870" w="660400">
                  <a:moveTo>
                    <a:pt x="220252" y="1659801"/>
                  </a:moveTo>
                  <a:cubicBezTo>
                    <a:pt x="254109" y="1671315"/>
                    <a:pt x="292600" y="1678870"/>
                    <a:pt x="330378" y="1678870"/>
                  </a:cubicBezTo>
                  <a:cubicBezTo>
                    <a:pt x="368157" y="1678870"/>
                    <a:pt x="404509" y="1672393"/>
                    <a:pt x="438009" y="1660879"/>
                  </a:cubicBezTo>
                  <a:cubicBezTo>
                    <a:pt x="438723" y="1660520"/>
                    <a:pt x="439435" y="1660520"/>
                    <a:pt x="440148" y="1660161"/>
                  </a:cubicBezTo>
                  <a:cubicBezTo>
                    <a:pt x="565955" y="1614105"/>
                    <a:pt x="658618" y="1492491"/>
                    <a:pt x="660400" y="1331130"/>
                  </a:cubicBezTo>
                  <a:lnTo>
                    <a:pt x="660400" y="0"/>
                  </a:lnTo>
                  <a:lnTo>
                    <a:pt x="0" y="0"/>
                  </a:lnTo>
                  <a:lnTo>
                    <a:pt x="0" y="1330143"/>
                  </a:lnTo>
                  <a:cubicBezTo>
                    <a:pt x="1782" y="1493210"/>
                    <a:pt x="93019" y="1614825"/>
                    <a:pt x="220252" y="1659801"/>
                  </a:cubicBezTo>
                  <a:close/>
                </a:path>
              </a:pathLst>
            </a:custGeom>
            <a:solidFill>
              <a:srgbClr val="4F7386"/>
            </a:solidFill>
          </p:spPr>
        </p:sp>
        <p:sp>
          <p:nvSpPr>
            <p:cNvPr name="TextBox 5" id="5"/>
            <p:cNvSpPr txBox="true"/>
            <p:nvPr/>
          </p:nvSpPr>
          <p:spPr>
            <a:xfrm>
              <a:off x="0" y="-9525"/>
              <a:ext cx="660400" cy="695325"/>
            </a:xfrm>
            <a:prstGeom prst="rect">
              <a:avLst/>
            </a:prstGeom>
          </p:spPr>
          <p:txBody>
            <a:bodyPr anchor="ctr" rtlCol="false" tIns="50800" lIns="50800" bIns="50800" rIns="50800"/>
            <a:lstStyle/>
            <a:p>
              <a:pPr algn="ctr">
                <a:lnSpc>
                  <a:spcPts val="2879"/>
                </a:lnSpc>
              </a:pPr>
            </a:p>
          </p:txBody>
        </p:sp>
      </p:grpSp>
      <p:pic>
        <p:nvPicPr>
          <p:cNvPr name="Picture 6" id="6"/>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2310299" y="-114300"/>
            <a:ext cx="10515600" cy="10515600"/>
          </a:xfrm>
          <a:prstGeom prst="rect">
            <a:avLst/>
          </a:prstGeom>
        </p:spPr>
      </p:pic>
      <p:grpSp>
        <p:nvGrpSpPr>
          <p:cNvPr name="Group 7" id="7"/>
          <p:cNvGrpSpPr/>
          <p:nvPr/>
        </p:nvGrpSpPr>
        <p:grpSpPr>
          <a:xfrm rot="0">
            <a:off x="17351940" y="9350940"/>
            <a:ext cx="1167603" cy="1068370"/>
            <a:chOff x="0" y="0"/>
            <a:chExt cx="1013853" cy="927688"/>
          </a:xfrm>
        </p:grpSpPr>
        <p:sp>
          <p:nvSpPr>
            <p:cNvPr name="Freeform 8" id="8"/>
            <p:cNvSpPr/>
            <p:nvPr/>
          </p:nvSpPr>
          <p:spPr>
            <a:xfrm>
              <a:off x="0" y="0"/>
              <a:ext cx="1013853" cy="927688"/>
            </a:xfrm>
            <a:custGeom>
              <a:avLst/>
              <a:gdLst/>
              <a:ahLst/>
              <a:cxnLst/>
              <a:rect r="r" b="b" t="t" l="l"/>
              <a:pathLst>
                <a:path h="927688" w="1013853">
                  <a:moveTo>
                    <a:pt x="0" y="0"/>
                  </a:moveTo>
                  <a:lnTo>
                    <a:pt x="1013853" y="0"/>
                  </a:lnTo>
                  <a:lnTo>
                    <a:pt x="1013853" y="927688"/>
                  </a:lnTo>
                  <a:lnTo>
                    <a:pt x="0" y="927688"/>
                  </a:lnTo>
                  <a:close/>
                </a:path>
              </a:pathLst>
            </a:custGeom>
            <a:solidFill>
              <a:srgbClr val="4F7386"/>
            </a:solidFill>
          </p:spPr>
        </p:sp>
        <p:sp>
          <p:nvSpPr>
            <p:cNvPr name="TextBox 9" id="9"/>
            <p:cNvSpPr txBox="true"/>
            <p:nvPr/>
          </p:nvSpPr>
          <p:spPr>
            <a:xfrm>
              <a:off x="0" y="-9525"/>
              <a:ext cx="812800" cy="822325"/>
            </a:xfrm>
            <a:prstGeom prst="rect">
              <a:avLst/>
            </a:prstGeom>
          </p:spPr>
          <p:txBody>
            <a:bodyPr anchor="ctr" rtlCol="false" tIns="50800" lIns="50800" bIns="50800" rIns="50800"/>
            <a:lstStyle/>
            <a:p>
              <a:pPr algn="ctr">
                <a:lnSpc>
                  <a:spcPts val="2879"/>
                </a:lnSpc>
              </a:pPr>
            </a:p>
          </p:txBody>
        </p:sp>
      </p:grpSp>
      <p:pic>
        <p:nvPicPr>
          <p:cNvPr name="Picture 10" id="10"/>
          <p:cNvPicPr>
            <a:picLocks noChangeAspect="true"/>
          </p:cNvPicPr>
          <p:nvPr/>
        </p:nvPicPr>
        <p:blipFill>
          <a:blip r:embed="rId5"/>
          <a:srcRect l="30316" t="0" r="0" b="0"/>
          <a:stretch>
            <a:fillRect/>
          </a:stretch>
        </p:blipFill>
        <p:spPr>
          <a:xfrm flipH="false" flipV="false" rot="0">
            <a:off x="-385926" y="1028700"/>
            <a:ext cx="8591227" cy="8229600"/>
          </a:xfrm>
          <a:prstGeom prst="rect">
            <a:avLst/>
          </a:prstGeom>
        </p:spPr>
      </p:pic>
      <p:sp>
        <p:nvSpPr>
          <p:cNvPr name="TextBox 11" id="11"/>
          <p:cNvSpPr txBox="true"/>
          <p:nvPr/>
        </p:nvSpPr>
        <p:spPr>
          <a:xfrm rot="0">
            <a:off x="8762194" y="3976120"/>
            <a:ext cx="9268797" cy="2438400"/>
          </a:xfrm>
          <a:prstGeom prst="rect">
            <a:avLst/>
          </a:prstGeom>
        </p:spPr>
        <p:txBody>
          <a:bodyPr anchor="t" rtlCol="false" tIns="0" lIns="0" bIns="0" rIns="0">
            <a:spAutoFit/>
          </a:bodyPr>
          <a:lstStyle/>
          <a:p>
            <a:pPr algn="r">
              <a:lnSpc>
                <a:spcPts val="9600"/>
              </a:lnSpc>
            </a:pPr>
            <a:r>
              <a:rPr lang="en-US" sz="8000">
                <a:solidFill>
                  <a:srgbClr val="FFFFFF"/>
                </a:solidFill>
                <a:latin typeface="Montserrat Extra-Bold"/>
              </a:rPr>
              <a:t>Analyse de Besoin </a:t>
            </a:r>
          </a:p>
        </p:txBody>
      </p:sp>
      <p:sp>
        <p:nvSpPr>
          <p:cNvPr name="TextBox 12" id="12"/>
          <p:cNvSpPr txBox="true"/>
          <p:nvPr/>
        </p:nvSpPr>
        <p:spPr>
          <a:xfrm rot="0">
            <a:off x="17518721" y="9499882"/>
            <a:ext cx="621548" cy="638175"/>
          </a:xfrm>
          <a:prstGeom prst="rect">
            <a:avLst/>
          </a:prstGeom>
        </p:spPr>
        <p:txBody>
          <a:bodyPr anchor="t" rtlCol="false" tIns="0" lIns="0" bIns="0" rIns="0">
            <a:spAutoFit/>
          </a:bodyPr>
          <a:lstStyle/>
          <a:p>
            <a:pPr algn="ctr">
              <a:lnSpc>
                <a:spcPts val="5040"/>
              </a:lnSpc>
              <a:spcBef>
                <a:spcPct val="0"/>
              </a:spcBef>
            </a:pPr>
            <a:r>
              <a:rPr lang="en-US" sz="4200">
                <a:solidFill>
                  <a:srgbClr val="FFFFFF"/>
                </a:solidFill>
                <a:latin typeface="Montserrat Extra-Bold"/>
              </a:rPr>
              <a:t>8</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15625"/>
          <a:stretch>
            <a:fillRect/>
          </a:stretch>
        </p:blipFill>
        <p:spPr>
          <a:xfrm>
            <a:off x="0" y="0"/>
            <a:ext cx="18288000" cy="10287000"/>
          </a:xfrm>
          <a:prstGeom prst="rect">
            <a:avLst/>
          </a:prstGeom>
        </p:spPr>
      </p:pic>
      <p:grpSp>
        <p:nvGrpSpPr>
          <p:cNvPr name="Group 3" id="3"/>
          <p:cNvGrpSpPr/>
          <p:nvPr/>
        </p:nvGrpSpPr>
        <p:grpSpPr>
          <a:xfrm rot="0">
            <a:off x="17351940" y="9350940"/>
            <a:ext cx="1167603" cy="1068370"/>
            <a:chOff x="0" y="0"/>
            <a:chExt cx="1013853" cy="927688"/>
          </a:xfrm>
        </p:grpSpPr>
        <p:sp>
          <p:nvSpPr>
            <p:cNvPr name="Freeform 4" id="4"/>
            <p:cNvSpPr/>
            <p:nvPr/>
          </p:nvSpPr>
          <p:spPr>
            <a:xfrm>
              <a:off x="0" y="0"/>
              <a:ext cx="1013853" cy="927688"/>
            </a:xfrm>
            <a:custGeom>
              <a:avLst/>
              <a:gdLst/>
              <a:ahLst/>
              <a:cxnLst/>
              <a:rect r="r" b="b" t="t" l="l"/>
              <a:pathLst>
                <a:path h="927688" w="1013853">
                  <a:moveTo>
                    <a:pt x="0" y="0"/>
                  </a:moveTo>
                  <a:lnTo>
                    <a:pt x="1013853" y="0"/>
                  </a:lnTo>
                  <a:lnTo>
                    <a:pt x="1013853" y="927688"/>
                  </a:lnTo>
                  <a:lnTo>
                    <a:pt x="0" y="927688"/>
                  </a:lnTo>
                  <a:close/>
                </a:path>
              </a:pathLst>
            </a:custGeom>
            <a:solidFill>
              <a:srgbClr val="4F7386"/>
            </a:solidFill>
          </p:spPr>
        </p:sp>
        <p:sp>
          <p:nvSpPr>
            <p:cNvPr name="TextBox 5" id="5"/>
            <p:cNvSpPr txBox="true"/>
            <p:nvPr/>
          </p:nvSpPr>
          <p:spPr>
            <a:xfrm>
              <a:off x="0" y="-9525"/>
              <a:ext cx="812800" cy="822325"/>
            </a:xfrm>
            <a:prstGeom prst="rect">
              <a:avLst/>
            </a:prstGeom>
          </p:spPr>
          <p:txBody>
            <a:bodyPr anchor="ctr" rtlCol="false" tIns="50800" lIns="50800" bIns="50800" rIns="50800"/>
            <a:lstStyle/>
            <a:p>
              <a:pPr algn="ctr">
                <a:lnSpc>
                  <a:spcPts val="2879"/>
                </a:lnSpc>
              </a:pPr>
            </a:p>
          </p:txBody>
        </p:sp>
      </p:grpSp>
      <p:sp>
        <p:nvSpPr>
          <p:cNvPr name="TextBox 6" id="6"/>
          <p:cNvSpPr txBox="true"/>
          <p:nvPr/>
        </p:nvSpPr>
        <p:spPr>
          <a:xfrm rot="0">
            <a:off x="17390040" y="9499882"/>
            <a:ext cx="897960" cy="638175"/>
          </a:xfrm>
          <a:prstGeom prst="rect">
            <a:avLst/>
          </a:prstGeom>
        </p:spPr>
        <p:txBody>
          <a:bodyPr anchor="t" rtlCol="false" tIns="0" lIns="0" bIns="0" rIns="0">
            <a:spAutoFit/>
          </a:bodyPr>
          <a:lstStyle/>
          <a:p>
            <a:pPr algn="ctr">
              <a:lnSpc>
                <a:spcPts val="5040"/>
              </a:lnSpc>
              <a:spcBef>
                <a:spcPct val="0"/>
              </a:spcBef>
            </a:pPr>
            <a:r>
              <a:rPr lang="en-US" sz="4200">
                <a:solidFill>
                  <a:srgbClr val="FFFFFF"/>
                </a:solidFill>
                <a:latin typeface="Montserrat Extra-Bold"/>
              </a:rPr>
              <a:t>10</a:t>
            </a:r>
          </a:p>
        </p:txBody>
      </p:sp>
      <p:sp>
        <p:nvSpPr>
          <p:cNvPr name="TextBox 7" id="7"/>
          <p:cNvSpPr txBox="true"/>
          <p:nvPr/>
        </p:nvSpPr>
        <p:spPr>
          <a:xfrm rot="0">
            <a:off x="2093231" y="6523207"/>
            <a:ext cx="3790173" cy="1038481"/>
          </a:xfrm>
          <a:prstGeom prst="rect">
            <a:avLst/>
          </a:prstGeom>
        </p:spPr>
        <p:txBody>
          <a:bodyPr anchor="t" rtlCol="false" tIns="0" lIns="0" bIns="0" rIns="0">
            <a:spAutoFit/>
          </a:bodyPr>
          <a:lstStyle/>
          <a:p>
            <a:pPr algn="ctr">
              <a:lnSpc>
                <a:spcPts val="4018"/>
              </a:lnSpc>
            </a:pPr>
            <a:r>
              <a:rPr lang="en-US" sz="4100">
                <a:solidFill>
                  <a:srgbClr val="4F7386"/>
                </a:solidFill>
                <a:latin typeface="Montserrat Extra-Bold"/>
              </a:rPr>
              <a:t>Gagner du temps</a:t>
            </a:r>
          </a:p>
        </p:txBody>
      </p:sp>
      <p:sp>
        <p:nvSpPr>
          <p:cNvPr name="TextBox 8" id="8"/>
          <p:cNvSpPr txBox="true"/>
          <p:nvPr/>
        </p:nvSpPr>
        <p:spPr>
          <a:xfrm rot="0">
            <a:off x="-7223009" y="2865167"/>
            <a:ext cx="22422654" cy="3159431"/>
          </a:xfrm>
          <a:prstGeom prst="rect">
            <a:avLst/>
          </a:prstGeom>
        </p:spPr>
        <p:txBody>
          <a:bodyPr anchor="t" rtlCol="false" tIns="0" lIns="0" bIns="0" rIns="0">
            <a:spAutoFit/>
          </a:bodyPr>
          <a:lstStyle/>
          <a:p>
            <a:pPr algn="ctr">
              <a:lnSpc>
                <a:spcPts val="23770"/>
              </a:lnSpc>
            </a:pPr>
            <a:r>
              <a:rPr lang="en-US" sz="24256">
                <a:solidFill>
                  <a:srgbClr val="4F7386"/>
                </a:solidFill>
                <a:latin typeface="Montserrat Extra-Bold"/>
              </a:rPr>
              <a:t>1</a:t>
            </a:r>
          </a:p>
        </p:txBody>
      </p:sp>
      <p:sp>
        <p:nvSpPr>
          <p:cNvPr name="TextBox 9" id="9"/>
          <p:cNvSpPr txBox="true"/>
          <p:nvPr/>
        </p:nvSpPr>
        <p:spPr>
          <a:xfrm rot="0">
            <a:off x="-2067327" y="2865167"/>
            <a:ext cx="22422654" cy="3159431"/>
          </a:xfrm>
          <a:prstGeom prst="rect">
            <a:avLst/>
          </a:prstGeom>
        </p:spPr>
        <p:txBody>
          <a:bodyPr anchor="t" rtlCol="false" tIns="0" lIns="0" bIns="0" rIns="0">
            <a:spAutoFit/>
          </a:bodyPr>
          <a:lstStyle/>
          <a:p>
            <a:pPr algn="ctr">
              <a:lnSpc>
                <a:spcPts val="23770"/>
              </a:lnSpc>
            </a:pPr>
            <a:r>
              <a:rPr lang="en-US" sz="24256">
                <a:solidFill>
                  <a:srgbClr val="4F7386"/>
                </a:solidFill>
                <a:latin typeface="Montserrat Extra-Bold"/>
              </a:rPr>
              <a:t>2</a:t>
            </a:r>
          </a:p>
        </p:txBody>
      </p:sp>
      <p:sp>
        <p:nvSpPr>
          <p:cNvPr name="TextBox 10" id="10"/>
          <p:cNvSpPr txBox="true"/>
          <p:nvPr/>
        </p:nvSpPr>
        <p:spPr>
          <a:xfrm rot="0">
            <a:off x="6101794" y="6523207"/>
            <a:ext cx="5192931" cy="1543306"/>
          </a:xfrm>
          <a:prstGeom prst="rect">
            <a:avLst/>
          </a:prstGeom>
        </p:spPr>
        <p:txBody>
          <a:bodyPr anchor="t" rtlCol="false" tIns="0" lIns="0" bIns="0" rIns="0">
            <a:spAutoFit/>
          </a:bodyPr>
          <a:lstStyle/>
          <a:p>
            <a:pPr algn="ctr">
              <a:lnSpc>
                <a:spcPts val="4018"/>
              </a:lnSpc>
            </a:pPr>
            <a:r>
              <a:rPr lang="en-US" sz="4100">
                <a:solidFill>
                  <a:srgbClr val="4F7386"/>
                </a:solidFill>
                <a:latin typeface="Montserrat Extra-Bold"/>
              </a:rPr>
              <a:t>recommandations claires </a:t>
            </a:r>
          </a:p>
          <a:p>
            <a:pPr algn="ctr">
              <a:lnSpc>
                <a:spcPts val="4018"/>
              </a:lnSpc>
            </a:pPr>
          </a:p>
        </p:txBody>
      </p:sp>
      <p:sp>
        <p:nvSpPr>
          <p:cNvPr name="TextBox 11" id="11"/>
          <p:cNvSpPr txBox="true"/>
          <p:nvPr/>
        </p:nvSpPr>
        <p:spPr>
          <a:xfrm rot="0">
            <a:off x="11582469" y="6523207"/>
            <a:ext cx="5434425" cy="1038481"/>
          </a:xfrm>
          <a:prstGeom prst="rect">
            <a:avLst/>
          </a:prstGeom>
        </p:spPr>
        <p:txBody>
          <a:bodyPr anchor="t" rtlCol="false" tIns="0" lIns="0" bIns="0" rIns="0">
            <a:spAutoFit/>
          </a:bodyPr>
          <a:lstStyle/>
          <a:p>
            <a:pPr algn="ctr">
              <a:lnSpc>
                <a:spcPts val="4018"/>
              </a:lnSpc>
            </a:pPr>
            <a:r>
              <a:rPr lang="en-US" sz="4100">
                <a:solidFill>
                  <a:srgbClr val="4F7386"/>
                </a:solidFill>
                <a:latin typeface="Montserrat Extra-Bold"/>
              </a:rPr>
              <a:t>accompagnement personnalisé.</a:t>
            </a:r>
          </a:p>
        </p:txBody>
      </p:sp>
      <p:sp>
        <p:nvSpPr>
          <p:cNvPr name="TextBox 12" id="12"/>
          <p:cNvSpPr txBox="true"/>
          <p:nvPr/>
        </p:nvSpPr>
        <p:spPr>
          <a:xfrm rot="0">
            <a:off x="3088355" y="2887526"/>
            <a:ext cx="22422654" cy="3159431"/>
          </a:xfrm>
          <a:prstGeom prst="rect">
            <a:avLst/>
          </a:prstGeom>
        </p:spPr>
        <p:txBody>
          <a:bodyPr anchor="t" rtlCol="false" tIns="0" lIns="0" bIns="0" rIns="0">
            <a:spAutoFit/>
          </a:bodyPr>
          <a:lstStyle/>
          <a:p>
            <a:pPr algn="ctr">
              <a:lnSpc>
                <a:spcPts val="23770"/>
              </a:lnSpc>
            </a:pPr>
            <a:r>
              <a:rPr lang="en-US" sz="24256">
                <a:solidFill>
                  <a:srgbClr val="4F7386"/>
                </a:solidFill>
                <a:latin typeface="Montserrat Extra-Bold"/>
              </a:rPr>
              <a:t>3</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7812" r="0" b="7812"/>
          <a:stretch>
            <a:fillRect/>
          </a:stretch>
        </p:blipFill>
        <p:spPr>
          <a:xfrm>
            <a:off x="0" y="0"/>
            <a:ext cx="18288000" cy="10287000"/>
          </a:xfrm>
          <a:prstGeom prst="rect">
            <a:avLst/>
          </a:prstGeom>
        </p:spPr>
      </p:pic>
      <p:sp>
        <p:nvSpPr>
          <p:cNvPr name="TextBox 3" id="3"/>
          <p:cNvSpPr txBox="true"/>
          <p:nvPr/>
        </p:nvSpPr>
        <p:spPr>
          <a:xfrm rot="0">
            <a:off x="1644494" y="4066579"/>
            <a:ext cx="15380012" cy="2743200"/>
          </a:xfrm>
          <a:prstGeom prst="rect">
            <a:avLst/>
          </a:prstGeom>
        </p:spPr>
        <p:txBody>
          <a:bodyPr anchor="t" rtlCol="false" tIns="0" lIns="0" bIns="0" rIns="0">
            <a:spAutoFit/>
          </a:bodyPr>
          <a:lstStyle/>
          <a:p>
            <a:pPr algn="ctr">
              <a:lnSpc>
                <a:spcPts val="10800"/>
              </a:lnSpc>
            </a:pPr>
            <a:r>
              <a:rPr lang="en-US" sz="9000">
                <a:solidFill>
                  <a:srgbClr val="4F7386"/>
                </a:solidFill>
                <a:latin typeface="Montserrat Extra-Bold"/>
              </a:rPr>
              <a:t>CONCEPTION DU SOLUTION :</a:t>
            </a:r>
          </a:p>
        </p:txBody>
      </p:sp>
      <p:sp>
        <p:nvSpPr>
          <p:cNvPr name="AutoShape 4" id="4"/>
          <p:cNvSpPr/>
          <p:nvPr/>
        </p:nvSpPr>
        <p:spPr>
          <a:xfrm rot="-5400000">
            <a:off x="7245660" y="1138583"/>
            <a:ext cx="4177679" cy="0"/>
          </a:xfrm>
          <a:prstGeom prst="line">
            <a:avLst/>
          </a:prstGeom>
          <a:ln cap="rnd" w="381000">
            <a:solidFill>
              <a:srgbClr val="4F7386"/>
            </a:solidFill>
            <a:prstDash val="solid"/>
            <a:headEnd type="none" len="sm" w="sm"/>
            <a:tailEnd type="none" len="sm" w="sm"/>
          </a:ln>
        </p:spPr>
      </p:sp>
      <p:sp>
        <p:nvSpPr>
          <p:cNvPr name="AutoShape 5" id="5"/>
          <p:cNvSpPr/>
          <p:nvPr/>
        </p:nvSpPr>
        <p:spPr>
          <a:xfrm rot="-5400000">
            <a:off x="7245660" y="9067800"/>
            <a:ext cx="4177679" cy="0"/>
          </a:xfrm>
          <a:prstGeom prst="line">
            <a:avLst/>
          </a:prstGeom>
          <a:ln cap="rnd" w="381000">
            <a:solidFill>
              <a:srgbClr val="4F7386"/>
            </a:solidFill>
            <a:prstDash val="solid"/>
            <a:headEnd type="none" len="sm" w="sm"/>
            <a:tailEnd type="none" len="sm" w="sm"/>
          </a:ln>
        </p:spPr>
      </p:sp>
      <p:grpSp>
        <p:nvGrpSpPr>
          <p:cNvPr name="Group 6" id="6"/>
          <p:cNvGrpSpPr/>
          <p:nvPr/>
        </p:nvGrpSpPr>
        <p:grpSpPr>
          <a:xfrm rot="0">
            <a:off x="17351940" y="9350940"/>
            <a:ext cx="1167603" cy="1068370"/>
            <a:chOff x="0" y="0"/>
            <a:chExt cx="1013853" cy="927688"/>
          </a:xfrm>
        </p:grpSpPr>
        <p:sp>
          <p:nvSpPr>
            <p:cNvPr name="Freeform 7" id="7"/>
            <p:cNvSpPr/>
            <p:nvPr/>
          </p:nvSpPr>
          <p:spPr>
            <a:xfrm>
              <a:off x="0" y="0"/>
              <a:ext cx="1013853" cy="927688"/>
            </a:xfrm>
            <a:custGeom>
              <a:avLst/>
              <a:gdLst/>
              <a:ahLst/>
              <a:cxnLst/>
              <a:rect r="r" b="b" t="t" l="l"/>
              <a:pathLst>
                <a:path h="927688" w="1013853">
                  <a:moveTo>
                    <a:pt x="0" y="0"/>
                  </a:moveTo>
                  <a:lnTo>
                    <a:pt x="1013853" y="0"/>
                  </a:lnTo>
                  <a:lnTo>
                    <a:pt x="1013853" y="927688"/>
                  </a:lnTo>
                  <a:lnTo>
                    <a:pt x="0" y="927688"/>
                  </a:lnTo>
                  <a:close/>
                </a:path>
              </a:pathLst>
            </a:custGeom>
            <a:solidFill>
              <a:srgbClr val="4F7386"/>
            </a:solidFill>
          </p:spPr>
        </p:sp>
        <p:sp>
          <p:nvSpPr>
            <p:cNvPr name="TextBox 8" id="8"/>
            <p:cNvSpPr txBox="true"/>
            <p:nvPr/>
          </p:nvSpPr>
          <p:spPr>
            <a:xfrm>
              <a:off x="0" y="-9525"/>
              <a:ext cx="812800" cy="822325"/>
            </a:xfrm>
            <a:prstGeom prst="rect">
              <a:avLst/>
            </a:prstGeom>
          </p:spPr>
          <p:txBody>
            <a:bodyPr anchor="ctr" rtlCol="false" tIns="50800" lIns="50800" bIns="50800" rIns="50800"/>
            <a:lstStyle/>
            <a:p>
              <a:pPr algn="ctr">
                <a:lnSpc>
                  <a:spcPts val="2879"/>
                </a:lnSpc>
              </a:pPr>
            </a:p>
          </p:txBody>
        </p:sp>
      </p:grpSp>
      <p:sp>
        <p:nvSpPr>
          <p:cNvPr name="TextBox 9" id="9"/>
          <p:cNvSpPr txBox="true"/>
          <p:nvPr/>
        </p:nvSpPr>
        <p:spPr>
          <a:xfrm rot="0">
            <a:off x="17390040" y="9499882"/>
            <a:ext cx="897960" cy="638175"/>
          </a:xfrm>
          <a:prstGeom prst="rect">
            <a:avLst/>
          </a:prstGeom>
        </p:spPr>
        <p:txBody>
          <a:bodyPr anchor="t" rtlCol="false" tIns="0" lIns="0" bIns="0" rIns="0">
            <a:spAutoFit/>
          </a:bodyPr>
          <a:lstStyle/>
          <a:p>
            <a:pPr algn="ctr">
              <a:lnSpc>
                <a:spcPts val="5040"/>
              </a:lnSpc>
              <a:spcBef>
                <a:spcPct val="0"/>
              </a:spcBef>
            </a:pPr>
            <a:r>
              <a:rPr lang="en-US" sz="4200">
                <a:solidFill>
                  <a:srgbClr val="FFFFFF"/>
                </a:solidFill>
                <a:latin typeface="Montserrat Extra-Bold"/>
              </a:rPr>
              <a:t>12</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7812" r="0" b="7812"/>
          <a:stretch>
            <a:fillRect/>
          </a:stretch>
        </p:blipFill>
        <p:spPr>
          <a:xfrm>
            <a:off x="0" y="0"/>
            <a:ext cx="18288000" cy="10287000"/>
          </a:xfrm>
          <a:prstGeom prst="rect">
            <a:avLst/>
          </a:prstGeom>
        </p:spPr>
      </p:pic>
      <p:sp>
        <p:nvSpPr>
          <p:cNvPr name="AutoShape 3" id="3"/>
          <p:cNvSpPr/>
          <p:nvPr/>
        </p:nvSpPr>
        <p:spPr>
          <a:xfrm rot="-5399999">
            <a:off x="7767803" y="704200"/>
            <a:ext cx="2752393" cy="0"/>
          </a:xfrm>
          <a:prstGeom prst="line">
            <a:avLst/>
          </a:prstGeom>
          <a:ln cap="rnd" w="381000">
            <a:solidFill>
              <a:srgbClr val="4F7386"/>
            </a:solidFill>
            <a:prstDash val="solid"/>
            <a:headEnd type="none" len="sm" w="sm"/>
            <a:tailEnd type="none" len="sm" w="sm"/>
          </a:ln>
        </p:spPr>
      </p:sp>
      <p:grpSp>
        <p:nvGrpSpPr>
          <p:cNvPr name="Group 4" id="4"/>
          <p:cNvGrpSpPr/>
          <p:nvPr/>
        </p:nvGrpSpPr>
        <p:grpSpPr>
          <a:xfrm rot="0">
            <a:off x="17351940" y="9350940"/>
            <a:ext cx="1167603" cy="1068370"/>
            <a:chOff x="0" y="0"/>
            <a:chExt cx="1013853" cy="927688"/>
          </a:xfrm>
        </p:grpSpPr>
        <p:sp>
          <p:nvSpPr>
            <p:cNvPr name="Freeform 5" id="5"/>
            <p:cNvSpPr/>
            <p:nvPr/>
          </p:nvSpPr>
          <p:spPr>
            <a:xfrm>
              <a:off x="0" y="0"/>
              <a:ext cx="1013853" cy="927688"/>
            </a:xfrm>
            <a:custGeom>
              <a:avLst/>
              <a:gdLst/>
              <a:ahLst/>
              <a:cxnLst/>
              <a:rect r="r" b="b" t="t" l="l"/>
              <a:pathLst>
                <a:path h="927688" w="1013853">
                  <a:moveTo>
                    <a:pt x="0" y="0"/>
                  </a:moveTo>
                  <a:lnTo>
                    <a:pt x="1013853" y="0"/>
                  </a:lnTo>
                  <a:lnTo>
                    <a:pt x="1013853" y="927688"/>
                  </a:lnTo>
                  <a:lnTo>
                    <a:pt x="0" y="927688"/>
                  </a:lnTo>
                  <a:close/>
                </a:path>
              </a:pathLst>
            </a:custGeom>
            <a:solidFill>
              <a:srgbClr val="4F7386"/>
            </a:solidFill>
          </p:spPr>
        </p:sp>
        <p:sp>
          <p:nvSpPr>
            <p:cNvPr name="TextBox 6" id="6"/>
            <p:cNvSpPr txBox="true"/>
            <p:nvPr/>
          </p:nvSpPr>
          <p:spPr>
            <a:xfrm>
              <a:off x="0" y="-9525"/>
              <a:ext cx="812800" cy="822325"/>
            </a:xfrm>
            <a:prstGeom prst="rect">
              <a:avLst/>
            </a:prstGeom>
          </p:spPr>
          <p:txBody>
            <a:bodyPr anchor="ctr" rtlCol="false" tIns="50800" lIns="50800" bIns="50800" rIns="50800"/>
            <a:lstStyle/>
            <a:p>
              <a:pPr algn="ctr">
                <a:lnSpc>
                  <a:spcPts val="2879"/>
                </a:lnSpc>
              </a:pPr>
            </a:p>
          </p:txBody>
        </p:sp>
      </p:grpSp>
      <p:pic>
        <p:nvPicPr>
          <p:cNvPr name="Picture 7" id="7"/>
          <p:cNvPicPr>
            <a:picLocks noChangeAspect="true"/>
          </p:cNvPicPr>
          <p:nvPr/>
        </p:nvPicPr>
        <p:blipFill>
          <a:blip r:embed="rId3"/>
          <a:srcRect l="0" t="0" r="0" b="0"/>
          <a:stretch>
            <a:fillRect/>
          </a:stretch>
        </p:blipFill>
        <p:spPr>
          <a:xfrm flipH="false" flipV="false" rot="0">
            <a:off x="541280" y="4787400"/>
            <a:ext cx="16848760" cy="4153544"/>
          </a:xfrm>
          <a:prstGeom prst="rect">
            <a:avLst/>
          </a:prstGeom>
        </p:spPr>
      </p:pic>
      <p:sp>
        <p:nvSpPr>
          <p:cNvPr name="TextBox 8" id="8"/>
          <p:cNvSpPr txBox="true"/>
          <p:nvPr/>
        </p:nvSpPr>
        <p:spPr>
          <a:xfrm rot="0">
            <a:off x="2058814" y="2665593"/>
            <a:ext cx="14170371" cy="1371600"/>
          </a:xfrm>
          <a:prstGeom prst="rect">
            <a:avLst/>
          </a:prstGeom>
        </p:spPr>
        <p:txBody>
          <a:bodyPr anchor="t" rtlCol="false" tIns="0" lIns="0" bIns="0" rIns="0">
            <a:spAutoFit/>
          </a:bodyPr>
          <a:lstStyle/>
          <a:p>
            <a:pPr algn="ctr">
              <a:lnSpc>
                <a:spcPts val="10800"/>
              </a:lnSpc>
            </a:pPr>
            <a:r>
              <a:rPr lang="en-US" sz="9000">
                <a:solidFill>
                  <a:srgbClr val="4F7386"/>
                </a:solidFill>
                <a:latin typeface="Montserrat Extra-Bold"/>
              </a:rPr>
              <a:t>Diagramme de tâches</a:t>
            </a:r>
          </a:p>
        </p:txBody>
      </p:sp>
      <p:sp>
        <p:nvSpPr>
          <p:cNvPr name="TextBox 9" id="9"/>
          <p:cNvSpPr txBox="true"/>
          <p:nvPr/>
        </p:nvSpPr>
        <p:spPr>
          <a:xfrm rot="0">
            <a:off x="17390040" y="9499882"/>
            <a:ext cx="897960" cy="638175"/>
          </a:xfrm>
          <a:prstGeom prst="rect">
            <a:avLst/>
          </a:prstGeom>
        </p:spPr>
        <p:txBody>
          <a:bodyPr anchor="t" rtlCol="false" tIns="0" lIns="0" bIns="0" rIns="0">
            <a:spAutoFit/>
          </a:bodyPr>
          <a:lstStyle/>
          <a:p>
            <a:pPr algn="ctr">
              <a:lnSpc>
                <a:spcPts val="5040"/>
              </a:lnSpc>
              <a:spcBef>
                <a:spcPct val="0"/>
              </a:spcBef>
            </a:pPr>
            <a:r>
              <a:rPr lang="en-US" sz="4200">
                <a:solidFill>
                  <a:srgbClr val="FFFFFF"/>
                </a:solidFill>
                <a:latin typeface="Montserrat Extra-Bold"/>
              </a:rPr>
              <a:t>13</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DAFDCFvNr9M</dc:identifier>
  <dcterms:modified xsi:type="dcterms:W3CDTF">2011-08-01T06:04:30Z</dcterms:modified>
  <cp:revision>1</cp:revision>
  <dc:title>Copie de Gestion  des reclamations d'assurance</dc:title>
</cp:coreProperties>
</file>

<file path=docProps/thumbnail.jpeg>
</file>